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991" y="350977"/>
            <a:ext cx="1245235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34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439" y="35052"/>
            <a:ext cx="950976" cy="12618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15289" y="5942"/>
            <a:ext cx="6728711" cy="127757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7991" y="180085"/>
            <a:ext cx="6228638" cy="747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159866"/>
            <a:ext cx="8454390" cy="3268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820417" y="6503439"/>
            <a:ext cx="5760084" cy="250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5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20417" y="6481368"/>
            <a:ext cx="5760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Transitorios</a:t>
            </a:r>
            <a:r>
              <a:rPr dirty="0" sz="16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Electromagnéticos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en</a:t>
            </a:r>
            <a:r>
              <a:rPr dirty="0" sz="16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Sistemas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Eléctricos</a:t>
            </a:r>
            <a:r>
              <a:rPr dirty="0" sz="16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Potencia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5942"/>
            <a:ext cx="9144000" cy="1340485"/>
            <a:chOff x="0" y="5942"/>
            <a:chExt cx="9144000" cy="1340485"/>
          </a:xfrm>
        </p:grpSpPr>
        <p:sp>
          <p:nvSpPr>
            <p:cNvPr id="4" name="object 4" descr=""/>
            <p:cNvSpPr/>
            <p:nvPr/>
          </p:nvSpPr>
          <p:spPr>
            <a:xfrm>
              <a:off x="0" y="1341120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35052"/>
              <a:ext cx="950976" cy="12618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5289" y="5942"/>
              <a:ext cx="6728711" cy="127757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8" name="object 8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131" y="2804160"/>
            <a:ext cx="7727442" cy="193471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074216" y="3355340"/>
            <a:ext cx="6931659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10" b="1">
                <a:solidFill>
                  <a:srgbClr val="FFFFFF"/>
                </a:solidFill>
                <a:latin typeface="Calibri"/>
                <a:cs typeface="Calibri"/>
              </a:rPr>
              <a:t>Sobretensiones</a:t>
            </a:r>
            <a:r>
              <a:rPr dirty="0" sz="4800" spc="-1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FFFFFF"/>
                </a:solidFill>
                <a:latin typeface="Calibri"/>
                <a:cs typeface="Calibri"/>
              </a:rPr>
              <a:t>transitorias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9055" rIns="0" bIns="0" rtlCol="0" vert="horz">
            <a:spAutoFit/>
          </a:bodyPr>
          <a:lstStyle/>
          <a:p>
            <a:pPr marL="729615">
              <a:lnSpc>
                <a:spcPct val="100000"/>
              </a:lnSpc>
              <a:spcBef>
                <a:spcPts val="465"/>
              </a:spcBef>
            </a:pP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Clasificación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6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000000"/>
                </a:solidFill>
                <a:latin typeface="Calibri"/>
                <a:cs typeface="Calibri"/>
              </a:rPr>
              <a:t>Tensiones</a:t>
            </a:r>
            <a:r>
              <a:rPr dirty="0" sz="2400" spc="-5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Sobretensiones</a:t>
            </a:r>
            <a:endParaRPr sz="2400">
              <a:latin typeface="Calibri"/>
              <a:cs typeface="Calibri"/>
            </a:endParaRPr>
          </a:p>
          <a:p>
            <a:pPr algn="ctr" marL="794385">
              <a:lnSpc>
                <a:spcPct val="100000"/>
              </a:lnSpc>
              <a:spcBef>
                <a:spcPts val="280"/>
              </a:spcBef>
            </a:pP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IEC</a:t>
            </a:r>
            <a:r>
              <a:rPr dirty="0" sz="1800" spc="-2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60071-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dirty="0" sz="1800" spc="-1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(1993)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632" y="3336023"/>
            <a:ext cx="2359914" cy="94565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442085" y="3595496"/>
            <a:ext cx="1208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latin typeface="Calibri"/>
                <a:cs typeface="Calibri"/>
              </a:rPr>
              <a:t>Temporal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8852" y="5469635"/>
            <a:ext cx="1974342" cy="94565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892677" y="5729427"/>
            <a:ext cx="1727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Frente</a:t>
            </a:r>
            <a:r>
              <a:rPr dirty="0" sz="24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1908" y="5440679"/>
            <a:ext cx="2082545" cy="94565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454521" y="5517591"/>
            <a:ext cx="14230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1625" marR="5080" indent="-28956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frente</a:t>
            </a:r>
            <a:r>
              <a:rPr dirty="0" sz="2400" spc="-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muy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2663" y="5440679"/>
            <a:ext cx="1907286" cy="94565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695704" y="5700471"/>
            <a:ext cx="1521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frente</a:t>
            </a:r>
            <a:r>
              <a:rPr dirty="0" sz="2400" spc="-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lento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9036" y="1431023"/>
            <a:ext cx="2359914" cy="94565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058672" y="1506982"/>
            <a:ext cx="158559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591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Tensión permanente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79876" y="3336023"/>
            <a:ext cx="2358390" cy="94565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4072890" y="3595496"/>
            <a:ext cx="1374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Transitoria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2303" y="3336023"/>
            <a:ext cx="2359913" cy="94565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6690486" y="3595496"/>
            <a:ext cx="1466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Combinada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75303" y="1431023"/>
            <a:ext cx="2359914" cy="945654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907028" y="1689557"/>
            <a:ext cx="16998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Sobretensión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047494" y="2351023"/>
            <a:ext cx="5377180" cy="3136265"/>
          </a:xfrm>
          <a:custGeom>
            <a:avLst/>
            <a:gdLst/>
            <a:ahLst/>
            <a:cxnLst/>
            <a:rect l="l" t="t" r="r" b="b"/>
            <a:pathLst>
              <a:path w="5377180" h="3136265">
                <a:moveTo>
                  <a:pt x="167386" y="1009015"/>
                </a:moveTo>
                <a:lnTo>
                  <a:pt x="164795" y="1005459"/>
                </a:lnTo>
                <a:lnTo>
                  <a:pt x="162687" y="1002538"/>
                </a:lnTo>
                <a:lnTo>
                  <a:pt x="49187" y="984542"/>
                </a:lnTo>
                <a:lnTo>
                  <a:pt x="55918" y="976757"/>
                </a:lnTo>
                <a:lnTo>
                  <a:pt x="119761" y="902970"/>
                </a:lnTo>
                <a:lnTo>
                  <a:pt x="124333" y="897636"/>
                </a:lnTo>
                <a:lnTo>
                  <a:pt x="123698" y="889635"/>
                </a:lnTo>
                <a:lnTo>
                  <a:pt x="118491" y="885063"/>
                </a:lnTo>
                <a:lnTo>
                  <a:pt x="113157" y="880491"/>
                </a:lnTo>
                <a:lnTo>
                  <a:pt x="105156" y="880999"/>
                </a:lnTo>
                <a:lnTo>
                  <a:pt x="100457" y="886333"/>
                </a:lnTo>
                <a:lnTo>
                  <a:pt x="0" y="1002538"/>
                </a:lnTo>
                <a:lnTo>
                  <a:pt x="151765" y="1026541"/>
                </a:lnTo>
                <a:lnTo>
                  <a:pt x="158623" y="1027557"/>
                </a:lnTo>
                <a:lnTo>
                  <a:pt x="165227" y="1022858"/>
                </a:lnTo>
                <a:lnTo>
                  <a:pt x="166243" y="1015873"/>
                </a:lnTo>
                <a:lnTo>
                  <a:pt x="167386" y="1009015"/>
                </a:lnTo>
                <a:close/>
              </a:path>
              <a:path w="5377180" h="3136265">
                <a:moveTo>
                  <a:pt x="209296" y="939546"/>
                </a:moveTo>
                <a:lnTo>
                  <a:pt x="200660" y="915670"/>
                </a:lnTo>
                <a:lnTo>
                  <a:pt x="105156" y="950595"/>
                </a:lnTo>
                <a:lnTo>
                  <a:pt x="113919" y="974471"/>
                </a:lnTo>
                <a:lnTo>
                  <a:pt x="209296" y="939546"/>
                </a:lnTo>
                <a:close/>
              </a:path>
              <a:path w="5377180" h="3136265">
                <a:moveTo>
                  <a:pt x="376301" y="878459"/>
                </a:moveTo>
                <a:lnTo>
                  <a:pt x="367665" y="854583"/>
                </a:lnTo>
                <a:lnTo>
                  <a:pt x="272161" y="889508"/>
                </a:lnTo>
                <a:lnTo>
                  <a:pt x="280924" y="913384"/>
                </a:lnTo>
                <a:lnTo>
                  <a:pt x="376301" y="878459"/>
                </a:lnTo>
                <a:close/>
              </a:path>
              <a:path w="5377180" h="3136265">
                <a:moveTo>
                  <a:pt x="543306" y="817499"/>
                </a:moveTo>
                <a:lnTo>
                  <a:pt x="534543" y="793623"/>
                </a:lnTo>
                <a:lnTo>
                  <a:pt x="439166" y="828421"/>
                </a:lnTo>
                <a:lnTo>
                  <a:pt x="447929" y="852297"/>
                </a:lnTo>
                <a:lnTo>
                  <a:pt x="543306" y="817499"/>
                </a:lnTo>
                <a:close/>
              </a:path>
              <a:path w="5377180" h="3136265">
                <a:moveTo>
                  <a:pt x="710311" y="756412"/>
                </a:moveTo>
                <a:lnTo>
                  <a:pt x="701548" y="732536"/>
                </a:lnTo>
                <a:lnTo>
                  <a:pt x="606171" y="767461"/>
                </a:lnTo>
                <a:lnTo>
                  <a:pt x="614934" y="791337"/>
                </a:lnTo>
                <a:lnTo>
                  <a:pt x="710311" y="756412"/>
                </a:lnTo>
                <a:close/>
              </a:path>
              <a:path w="5377180" h="3136265">
                <a:moveTo>
                  <a:pt x="877316" y="695325"/>
                </a:moveTo>
                <a:lnTo>
                  <a:pt x="868553" y="671449"/>
                </a:lnTo>
                <a:lnTo>
                  <a:pt x="773176" y="706374"/>
                </a:lnTo>
                <a:lnTo>
                  <a:pt x="781939" y="730250"/>
                </a:lnTo>
                <a:lnTo>
                  <a:pt x="877316" y="695325"/>
                </a:lnTo>
                <a:close/>
              </a:path>
              <a:path w="5377180" h="3136265">
                <a:moveTo>
                  <a:pt x="1044321" y="634365"/>
                </a:moveTo>
                <a:lnTo>
                  <a:pt x="1035558" y="610489"/>
                </a:lnTo>
                <a:lnTo>
                  <a:pt x="940181" y="645287"/>
                </a:lnTo>
                <a:lnTo>
                  <a:pt x="948817" y="669163"/>
                </a:lnTo>
                <a:lnTo>
                  <a:pt x="1044321" y="634365"/>
                </a:lnTo>
                <a:close/>
              </a:path>
              <a:path w="5377180" h="3136265">
                <a:moveTo>
                  <a:pt x="1211326" y="573278"/>
                </a:moveTo>
                <a:lnTo>
                  <a:pt x="1202563" y="549402"/>
                </a:lnTo>
                <a:lnTo>
                  <a:pt x="1107186" y="584327"/>
                </a:lnTo>
                <a:lnTo>
                  <a:pt x="1115822" y="608203"/>
                </a:lnTo>
                <a:lnTo>
                  <a:pt x="1211326" y="573278"/>
                </a:lnTo>
                <a:close/>
              </a:path>
              <a:path w="5377180" h="3136265">
                <a:moveTo>
                  <a:pt x="1378331" y="512191"/>
                </a:moveTo>
                <a:lnTo>
                  <a:pt x="1369568" y="488315"/>
                </a:lnTo>
                <a:lnTo>
                  <a:pt x="1274191" y="523240"/>
                </a:lnTo>
                <a:lnTo>
                  <a:pt x="1282827" y="547116"/>
                </a:lnTo>
                <a:lnTo>
                  <a:pt x="1378331" y="512191"/>
                </a:lnTo>
                <a:close/>
              </a:path>
              <a:path w="5377180" h="3136265">
                <a:moveTo>
                  <a:pt x="1545336" y="451231"/>
                </a:moveTo>
                <a:lnTo>
                  <a:pt x="1536573" y="427355"/>
                </a:lnTo>
                <a:lnTo>
                  <a:pt x="1441196" y="462153"/>
                </a:lnTo>
                <a:lnTo>
                  <a:pt x="1449832" y="486029"/>
                </a:lnTo>
                <a:lnTo>
                  <a:pt x="1545336" y="451231"/>
                </a:lnTo>
                <a:close/>
              </a:path>
              <a:path w="5377180" h="3136265">
                <a:moveTo>
                  <a:pt x="1712214" y="390144"/>
                </a:moveTo>
                <a:lnTo>
                  <a:pt x="1703578" y="366268"/>
                </a:lnTo>
                <a:lnTo>
                  <a:pt x="1608074" y="401193"/>
                </a:lnTo>
                <a:lnTo>
                  <a:pt x="1616837" y="425069"/>
                </a:lnTo>
                <a:lnTo>
                  <a:pt x="1712214" y="390144"/>
                </a:lnTo>
                <a:close/>
              </a:path>
              <a:path w="5377180" h="3136265">
                <a:moveTo>
                  <a:pt x="1879219" y="329057"/>
                </a:moveTo>
                <a:lnTo>
                  <a:pt x="1870583" y="305181"/>
                </a:lnTo>
                <a:lnTo>
                  <a:pt x="1775079" y="340106"/>
                </a:lnTo>
                <a:lnTo>
                  <a:pt x="1783842" y="363982"/>
                </a:lnTo>
                <a:lnTo>
                  <a:pt x="1879219" y="329057"/>
                </a:lnTo>
                <a:close/>
              </a:path>
              <a:path w="5377180" h="3136265">
                <a:moveTo>
                  <a:pt x="2046224" y="268097"/>
                </a:moveTo>
                <a:lnTo>
                  <a:pt x="2037588" y="244221"/>
                </a:lnTo>
                <a:lnTo>
                  <a:pt x="1942084" y="279019"/>
                </a:lnTo>
                <a:lnTo>
                  <a:pt x="1950847" y="302895"/>
                </a:lnTo>
                <a:lnTo>
                  <a:pt x="2046224" y="268097"/>
                </a:lnTo>
                <a:close/>
              </a:path>
              <a:path w="5377180" h="3136265">
                <a:moveTo>
                  <a:pt x="2213229" y="207010"/>
                </a:moveTo>
                <a:lnTo>
                  <a:pt x="2204466" y="183134"/>
                </a:lnTo>
                <a:lnTo>
                  <a:pt x="2109089" y="218059"/>
                </a:lnTo>
                <a:lnTo>
                  <a:pt x="2117852" y="241935"/>
                </a:lnTo>
                <a:lnTo>
                  <a:pt x="2213229" y="207010"/>
                </a:lnTo>
                <a:close/>
              </a:path>
              <a:path w="5377180" h="3136265">
                <a:moveTo>
                  <a:pt x="2380234" y="145923"/>
                </a:moveTo>
                <a:lnTo>
                  <a:pt x="2371471" y="122047"/>
                </a:lnTo>
                <a:lnTo>
                  <a:pt x="2276094" y="156972"/>
                </a:lnTo>
                <a:lnTo>
                  <a:pt x="2284857" y="180848"/>
                </a:lnTo>
                <a:lnTo>
                  <a:pt x="2380234" y="145923"/>
                </a:lnTo>
                <a:close/>
              </a:path>
              <a:path w="5377180" h="3136265">
                <a:moveTo>
                  <a:pt x="2547239" y="84963"/>
                </a:moveTo>
                <a:lnTo>
                  <a:pt x="2538476" y="61087"/>
                </a:lnTo>
                <a:lnTo>
                  <a:pt x="2443099" y="95885"/>
                </a:lnTo>
                <a:lnTo>
                  <a:pt x="2451862" y="119761"/>
                </a:lnTo>
                <a:lnTo>
                  <a:pt x="2547239" y="84963"/>
                </a:lnTo>
                <a:close/>
              </a:path>
              <a:path w="5377180" h="3136265">
                <a:moveTo>
                  <a:pt x="2809367" y="35433"/>
                </a:moveTo>
                <a:lnTo>
                  <a:pt x="2714117" y="0"/>
                </a:lnTo>
                <a:lnTo>
                  <a:pt x="2709761" y="11684"/>
                </a:lnTo>
                <a:lnTo>
                  <a:pt x="2705481" y="0"/>
                </a:lnTo>
                <a:lnTo>
                  <a:pt x="2610104" y="34925"/>
                </a:lnTo>
                <a:lnTo>
                  <a:pt x="2618740" y="58801"/>
                </a:lnTo>
                <a:lnTo>
                  <a:pt x="2697048" y="30162"/>
                </a:lnTo>
                <a:lnTo>
                  <a:pt x="2701429" y="927252"/>
                </a:lnTo>
                <a:lnTo>
                  <a:pt x="2701429" y="927506"/>
                </a:lnTo>
                <a:lnTo>
                  <a:pt x="2657856" y="850011"/>
                </a:lnTo>
                <a:lnTo>
                  <a:pt x="2650109" y="847852"/>
                </a:lnTo>
                <a:lnTo>
                  <a:pt x="2637917" y="854710"/>
                </a:lnTo>
                <a:lnTo>
                  <a:pt x="2635758" y="862457"/>
                </a:lnTo>
                <a:lnTo>
                  <a:pt x="2714371" y="1002538"/>
                </a:lnTo>
                <a:lnTo>
                  <a:pt x="2728684" y="976503"/>
                </a:lnTo>
                <a:lnTo>
                  <a:pt x="2788412" y="867918"/>
                </a:lnTo>
                <a:lnTo>
                  <a:pt x="2791714" y="861695"/>
                </a:lnTo>
                <a:lnTo>
                  <a:pt x="2789555" y="854075"/>
                </a:lnTo>
                <a:lnTo>
                  <a:pt x="2783332" y="850646"/>
                </a:lnTo>
                <a:lnTo>
                  <a:pt x="2777236" y="847217"/>
                </a:lnTo>
                <a:lnTo>
                  <a:pt x="2769489" y="849503"/>
                </a:lnTo>
                <a:lnTo>
                  <a:pt x="2766187" y="855599"/>
                </a:lnTo>
                <a:lnTo>
                  <a:pt x="2726829" y="927252"/>
                </a:lnTo>
                <a:lnTo>
                  <a:pt x="2722461" y="30276"/>
                </a:lnTo>
                <a:lnTo>
                  <a:pt x="2800477" y="59182"/>
                </a:lnTo>
                <a:lnTo>
                  <a:pt x="2809367" y="35433"/>
                </a:lnTo>
                <a:close/>
              </a:path>
              <a:path w="5377180" h="3136265">
                <a:moveTo>
                  <a:pt x="2975991" y="97282"/>
                </a:moveTo>
                <a:lnTo>
                  <a:pt x="2880741" y="61976"/>
                </a:lnTo>
                <a:lnTo>
                  <a:pt x="2871978" y="85725"/>
                </a:lnTo>
                <a:lnTo>
                  <a:pt x="2967228" y="121158"/>
                </a:lnTo>
                <a:lnTo>
                  <a:pt x="2975991" y="97282"/>
                </a:lnTo>
                <a:close/>
              </a:path>
              <a:path w="5377180" h="3136265">
                <a:moveTo>
                  <a:pt x="3142742" y="159258"/>
                </a:moveTo>
                <a:lnTo>
                  <a:pt x="3047492" y="123825"/>
                </a:lnTo>
                <a:lnTo>
                  <a:pt x="3038602" y="147701"/>
                </a:lnTo>
                <a:lnTo>
                  <a:pt x="3133852" y="183007"/>
                </a:lnTo>
                <a:lnTo>
                  <a:pt x="3142742" y="159258"/>
                </a:lnTo>
                <a:close/>
              </a:path>
              <a:path w="5377180" h="3136265">
                <a:moveTo>
                  <a:pt x="3309366" y="221107"/>
                </a:moveTo>
                <a:lnTo>
                  <a:pt x="3214116" y="185801"/>
                </a:lnTo>
                <a:lnTo>
                  <a:pt x="3205226" y="209550"/>
                </a:lnTo>
                <a:lnTo>
                  <a:pt x="3300476" y="244983"/>
                </a:lnTo>
                <a:lnTo>
                  <a:pt x="3309366" y="221107"/>
                </a:lnTo>
                <a:close/>
              </a:path>
              <a:path w="5377180" h="3136265">
                <a:moveTo>
                  <a:pt x="3475990" y="283083"/>
                </a:moveTo>
                <a:lnTo>
                  <a:pt x="3380740" y="247650"/>
                </a:lnTo>
                <a:lnTo>
                  <a:pt x="3371977" y="271526"/>
                </a:lnTo>
                <a:lnTo>
                  <a:pt x="3467227" y="306832"/>
                </a:lnTo>
                <a:lnTo>
                  <a:pt x="3475990" y="283083"/>
                </a:lnTo>
                <a:close/>
              </a:path>
              <a:path w="5377180" h="3136265">
                <a:moveTo>
                  <a:pt x="3642741" y="344932"/>
                </a:moveTo>
                <a:lnTo>
                  <a:pt x="3547491" y="309626"/>
                </a:lnTo>
                <a:lnTo>
                  <a:pt x="3538601" y="333375"/>
                </a:lnTo>
                <a:lnTo>
                  <a:pt x="3633851" y="368808"/>
                </a:lnTo>
                <a:lnTo>
                  <a:pt x="3642741" y="344932"/>
                </a:lnTo>
                <a:close/>
              </a:path>
              <a:path w="5377180" h="3136265">
                <a:moveTo>
                  <a:pt x="3809365" y="406908"/>
                </a:moveTo>
                <a:lnTo>
                  <a:pt x="3714115" y="371475"/>
                </a:lnTo>
                <a:lnTo>
                  <a:pt x="3705352" y="395351"/>
                </a:lnTo>
                <a:lnTo>
                  <a:pt x="3800475" y="430657"/>
                </a:lnTo>
                <a:lnTo>
                  <a:pt x="3809365" y="406908"/>
                </a:lnTo>
                <a:close/>
              </a:path>
              <a:path w="5377180" h="3136265">
                <a:moveTo>
                  <a:pt x="3976116" y="468757"/>
                </a:moveTo>
                <a:lnTo>
                  <a:pt x="3880866" y="433324"/>
                </a:lnTo>
                <a:lnTo>
                  <a:pt x="3871976" y="457200"/>
                </a:lnTo>
                <a:lnTo>
                  <a:pt x="3967226" y="492633"/>
                </a:lnTo>
                <a:lnTo>
                  <a:pt x="3976116" y="468757"/>
                </a:lnTo>
                <a:close/>
              </a:path>
              <a:path w="5377180" h="3136265">
                <a:moveTo>
                  <a:pt x="4142740" y="530606"/>
                </a:moveTo>
                <a:lnTo>
                  <a:pt x="4047490" y="495300"/>
                </a:lnTo>
                <a:lnTo>
                  <a:pt x="4038600" y="519049"/>
                </a:lnTo>
                <a:lnTo>
                  <a:pt x="4133850" y="554482"/>
                </a:lnTo>
                <a:lnTo>
                  <a:pt x="4142740" y="530606"/>
                </a:lnTo>
                <a:close/>
              </a:path>
              <a:path w="5377180" h="3136265">
                <a:moveTo>
                  <a:pt x="4309364" y="592582"/>
                </a:moveTo>
                <a:lnTo>
                  <a:pt x="4214114" y="557149"/>
                </a:lnTo>
                <a:lnTo>
                  <a:pt x="4205351" y="581025"/>
                </a:lnTo>
                <a:lnTo>
                  <a:pt x="4300601" y="616331"/>
                </a:lnTo>
                <a:lnTo>
                  <a:pt x="4309364" y="592582"/>
                </a:lnTo>
                <a:close/>
              </a:path>
              <a:path w="5377180" h="3136265">
                <a:moveTo>
                  <a:pt x="4476102" y="654431"/>
                </a:moveTo>
                <a:lnTo>
                  <a:pt x="4380865" y="619125"/>
                </a:lnTo>
                <a:lnTo>
                  <a:pt x="4371975" y="642874"/>
                </a:lnTo>
                <a:lnTo>
                  <a:pt x="4467225" y="678307"/>
                </a:lnTo>
                <a:lnTo>
                  <a:pt x="4476102" y="654431"/>
                </a:lnTo>
                <a:close/>
              </a:path>
              <a:path w="5377180" h="3136265">
                <a:moveTo>
                  <a:pt x="4642739" y="716407"/>
                </a:moveTo>
                <a:lnTo>
                  <a:pt x="4547476" y="680974"/>
                </a:lnTo>
                <a:lnTo>
                  <a:pt x="4538726" y="704850"/>
                </a:lnTo>
                <a:lnTo>
                  <a:pt x="4633849" y="740156"/>
                </a:lnTo>
                <a:lnTo>
                  <a:pt x="4642739" y="716407"/>
                </a:lnTo>
                <a:close/>
              </a:path>
              <a:path w="5377180" h="3136265">
                <a:moveTo>
                  <a:pt x="4809363" y="778256"/>
                </a:moveTo>
                <a:lnTo>
                  <a:pt x="4714240" y="742950"/>
                </a:lnTo>
                <a:lnTo>
                  <a:pt x="4705350" y="766699"/>
                </a:lnTo>
                <a:lnTo>
                  <a:pt x="4800600" y="802132"/>
                </a:lnTo>
                <a:lnTo>
                  <a:pt x="4809363" y="778256"/>
                </a:lnTo>
                <a:close/>
              </a:path>
              <a:path w="5377180" h="3136265">
                <a:moveTo>
                  <a:pt x="4976114" y="840232"/>
                </a:moveTo>
                <a:lnTo>
                  <a:pt x="4880864" y="804799"/>
                </a:lnTo>
                <a:lnTo>
                  <a:pt x="4871974" y="828675"/>
                </a:lnTo>
                <a:lnTo>
                  <a:pt x="4967224" y="863981"/>
                </a:lnTo>
                <a:lnTo>
                  <a:pt x="4976114" y="840232"/>
                </a:lnTo>
                <a:close/>
              </a:path>
              <a:path w="5377180" h="3136265">
                <a:moveTo>
                  <a:pt x="5117719" y="3107563"/>
                </a:moveTo>
                <a:lnTo>
                  <a:pt x="5117541" y="3107309"/>
                </a:lnTo>
                <a:lnTo>
                  <a:pt x="5026533" y="2975356"/>
                </a:lnTo>
                <a:lnTo>
                  <a:pt x="5018659" y="2973832"/>
                </a:lnTo>
                <a:lnTo>
                  <a:pt x="5007102" y="2981833"/>
                </a:lnTo>
                <a:lnTo>
                  <a:pt x="5005578" y="2989707"/>
                </a:lnTo>
                <a:lnTo>
                  <a:pt x="5009642" y="2995549"/>
                </a:lnTo>
                <a:lnTo>
                  <a:pt x="5056022" y="3062833"/>
                </a:lnTo>
                <a:lnTo>
                  <a:pt x="2719832" y="1905508"/>
                </a:lnTo>
                <a:lnTo>
                  <a:pt x="2714574" y="1916252"/>
                </a:lnTo>
                <a:lnTo>
                  <a:pt x="2709164" y="1905635"/>
                </a:lnTo>
                <a:lnTo>
                  <a:pt x="472325" y="3061868"/>
                </a:lnTo>
                <a:lnTo>
                  <a:pt x="517652" y="2993644"/>
                </a:lnTo>
                <a:lnTo>
                  <a:pt x="521589" y="2987802"/>
                </a:lnTo>
                <a:lnTo>
                  <a:pt x="519938" y="2979928"/>
                </a:lnTo>
                <a:lnTo>
                  <a:pt x="514096" y="2976118"/>
                </a:lnTo>
                <a:lnTo>
                  <a:pt x="508254" y="2972181"/>
                </a:lnTo>
                <a:lnTo>
                  <a:pt x="500380" y="2973832"/>
                </a:lnTo>
                <a:lnTo>
                  <a:pt x="496570" y="2979674"/>
                </a:lnTo>
                <a:lnTo>
                  <a:pt x="411480" y="3107563"/>
                </a:lnTo>
                <a:lnTo>
                  <a:pt x="572008" y="3112389"/>
                </a:lnTo>
                <a:lnTo>
                  <a:pt x="577850" y="3106928"/>
                </a:lnTo>
                <a:lnTo>
                  <a:pt x="577850" y="3106801"/>
                </a:lnTo>
                <a:lnTo>
                  <a:pt x="578358" y="3092831"/>
                </a:lnTo>
                <a:lnTo>
                  <a:pt x="572770" y="3086989"/>
                </a:lnTo>
                <a:lnTo>
                  <a:pt x="485686" y="3084322"/>
                </a:lnTo>
                <a:lnTo>
                  <a:pt x="484047" y="3084334"/>
                </a:lnTo>
                <a:lnTo>
                  <a:pt x="2701709" y="1938070"/>
                </a:lnTo>
                <a:lnTo>
                  <a:pt x="2697289" y="3061055"/>
                </a:lnTo>
                <a:lnTo>
                  <a:pt x="2654427" y="2983103"/>
                </a:lnTo>
                <a:lnTo>
                  <a:pt x="2646680" y="2980944"/>
                </a:lnTo>
                <a:lnTo>
                  <a:pt x="2640584" y="2984246"/>
                </a:lnTo>
                <a:lnTo>
                  <a:pt x="2634488" y="2987675"/>
                </a:lnTo>
                <a:lnTo>
                  <a:pt x="2632202" y="2995422"/>
                </a:lnTo>
                <a:lnTo>
                  <a:pt x="2635631" y="3001518"/>
                </a:lnTo>
                <a:lnTo>
                  <a:pt x="2709672" y="3136138"/>
                </a:lnTo>
                <a:lnTo>
                  <a:pt x="2724340" y="3109976"/>
                </a:lnTo>
                <a:lnTo>
                  <a:pt x="2788285" y="2996057"/>
                </a:lnTo>
                <a:lnTo>
                  <a:pt x="2785999" y="2988310"/>
                </a:lnTo>
                <a:lnTo>
                  <a:pt x="2773807" y="2981452"/>
                </a:lnTo>
                <a:lnTo>
                  <a:pt x="2766060" y="2983611"/>
                </a:lnTo>
                <a:lnTo>
                  <a:pt x="2722689" y="3061055"/>
                </a:lnTo>
                <a:lnTo>
                  <a:pt x="2709862" y="3083915"/>
                </a:lnTo>
                <a:lnTo>
                  <a:pt x="2722664" y="3061055"/>
                </a:lnTo>
                <a:lnTo>
                  <a:pt x="2722918" y="3002165"/>
                </a:lnTo>
                <a:lnTo>
                  <a:pt x="2727109" y="1937524"/>
                </a:lnTo>
                <a:lnTo>
                  <a:pt x="5044783" y="3085592"/>
                </a:lnTo>
                <a:lnTo>
                  <a:pt x="4956048" y="3089783"/>
                </a:lnTo>
                <a:lnTo>
                  <a:pt x="4950587" y="3095752"/>
                </a:lnTo>
                <a:lnTo>
                  <a:pt x="4951209" y="3107309"/>
                </a:lnTo>
                <a:lnTo>
                  <a:pt x="4951222" y="3107563"/>
                </a:lnTo>
                <a:lnTo>
                  <a:pt x="4951349" y="3109722"/>
                </a:lnTo>
                <a:lnTo>
                  <a:pt x="4957318" y="3115183"/>
                </a:lnTo>
                <a:lnTo>
                  <a:pt x="5117719" y="3107563"/>
                </a:lnTo>
                <a:close/>
              </a:path>
              <a:path w="5377180" h="3136265">
                <a:moveTo>
                  <a:pt x="5142738" y="902081"/>
                </a:moveTo>
                <a:lnTo>
                  <a:pt x="5047488" y="866775"/>
                </a:lnTo>
                <a:lnTo>
                  <a:pt x="5038725" y="890524"/>
                </a:lnTo>
                <a:lnTo>
                  <a:pt x="5133975" y="925957"/>
                </a:lnTo>
                <a:lnTo>
                  <a:pt x="5142738" y="902081"/>
                </a:lnTo>
                <a:close/>
              </a:path>
              <a:path w="5377180" h="3136265">
                <a:moveTo>
                  <a:pt x="5309489" y="964057"/>
                </a:moveTo>
                <a:lnTo>
                  <a:pt x="5214239" y="928624"/>
                </a:lnTo>
                <a:lnTo>
                  <a:pt x="5205349" y="952500"/>
                </a:lnTo>
                <a:lnTo>
                  <a:pt x="5300599" y="987806"/>
                </a:lnTo>
                <a:lnTo>
                  <a:pt x="5309489" y="964057"/>
                </a:lnTo>
                <a:close/>
              </a:path>
              <a:path w="5377180" h="3136265">
                <a:moveTo>
                  <a:pt x="5376672" y="1002538"/>
                </a:moveTo>
                <a:lnTo>
                  <a:pt x="5375910" y="1001649"/>
                </a:lnTo>
                <a:lnTo>
                  <a:pt x="5358066" y="980821"/>
                </a:lnTo>
                <a:lnTo>
                  <a:pt x="5272151" y="880491"/>
                </a:lnTo>
                <a:lnTo>
                  <a:pt x="5264150" y="879856"/>
                </a:lnTo>
                <a:lnTo>
                  <a:pt x="5253482" y="889000"/>
                </a:lnTo>
                <a:lnTo>
                  <a:pt x="5252847" y="897001"/>
                </a:lnTo>
                <a:lnTo>
                  <a:pt x="5327624" y="984288"/>
                </a:lnTo>
                <a:lnTo>
                  <a:pt x="5213985" y="1001649"/>
                </a:lnTo>
                <a:lnTo>
                  <a:pt x="5209286" y="1008126"/>
                </a:lnTo>
                <a:lnTo>
                  <a:pt x="5210302" y="1015111"/>
                </a:lnTo>
                <a:lnTo>
                  <a:pt x="5211445" y="1021969"/>
                </a:lnTo>
                <a:lnTo>
                  <a:pt x="5217922" y="1026795"/>
                </a:lnTo>
                <a:lnTo>
                  <a:pt x="5224780" y="1025652"/>
                </a:lnTo>
                <a:lnTo>
                  <a:pt x="5376672" y="10025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20417" y="6481368"/>
            <a:ext cx="5760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Transitorios</a:t>
            </a:r>
            <a:r>
              <a:rPr dirty="0" sz="16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Electromagnéticos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en</a:t>
            </a:r>
            <a:r>
              <a:rPr dirty="0" sz="16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Sistemas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Eléctricos</a:t>
            </a:r>
            <a:r>
              <a:rPr dirty="0" sz="16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de</a:t>
            </a:r>
            <a:r>
              <a:rPr dirty="0" sz="16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Potencia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5942"/>
            <a:ext cx="9144000" cy="1340485"/>
            <a:chOff x="0" y="5942"/>
            <a:chExt cx="9144000" cy="1340485"/>
          </a:xfrm>
        </p:grpSpPr>
        <p:sp>
          <p:nvSpPr>
            <p:cNvPr id="4" name="object 4" descr=""/>
            <p:cNvSpPr/>
            <p:nvPr/>
          </p:nvSpPr>
          <p:spPr>
            <a:xfrm>
              <a:off x="0" y="1341120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35052"/>
              <a:ext cx="950976" cy="12618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5289" y="5942"/>
              <a:ext cx="6728711" cy="127757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8" name="object 8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487295" y="3384041"/>
            <a:ext cx="45269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“Sobretensión</a:t>
            </a:r>
            <a:r>
              <a:rPr dirty="0" sz="20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transitoria</a:t>
            </a:r>
            <a:r>
              <a:rPr dirty="0" sz="20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frente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lento”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9055" rIns="0" bIns="0" rtlCol="0" vert="horz">
            <a:spAutoFit/>
          </a:bodyPr>
          <a:lstStyle/>
          <a:p>
            <a:pPr marL="969010">
              <a:lnSpc>
                <a:spcPct val="100000"/>
              </a:lnSpc>
              <a:spcBef>
                <a:spcPts val="465"/>
              </a:spcBef>
            </a:pP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Sobretensión</a:t>
            </a:r>
            <a:r>
              <a:rPr dirty="0" sz="2400" spc="-8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transitoria</a:t>
            </a:r>
            <a:r>
              <a:rPr dirty="0" sz="2400" spc="-6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7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frente</a:t>
            </a:r>
            <a:r>
              <a:rPr dirty="0" sz="2400" spc="-6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lento</a:t>
            </a:r>
            <a:endParaRPr sz="2400">
              <a:latin typeface="Calibri"/>
              <a:cs typeface="Calibri"/>
            </a:endParaRPr>
          </a:p>
          <a:p>
            <a:pPr algn="ctr" marL="795020">
              <a:lnSpc>
                <a:spcPct val="100000"/>
              </a:lnSpc>
              <a:spcBef>
                <a:spcPts val="280"/>
              </a:spcBef>
            </a:pP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IEC</a:t>
            </a:r>
            <a:r>
              <a:rPr dirty="0" sz="1800" spc="-2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60071-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dirty="0" sz="1800" spc="-1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(1993)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632" y="3336023"/>
            <a:ext cx="2359914" cy="94565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442085" y="3595496"/>
            <a:ext cx="1208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latin typeface="Calibri"/>
                <a:cs typeface="Calibri"/>
              </a:rPr>
              <a:t>Temporal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8852" y="5469635"/>
            <a:ext cx="1974342" cy="94565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892677" y="5729427"/>
            <a:ext cx="1727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Frente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1908" y="5440679"/>
            <a:ext cx="2082545" cy="94565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454521" y="5517591"/>
            <a:ext cx="14230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1625" marR="5080" indent="-28956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130" b="1">
                <a:latin typeface="Calibri"/>
                <a:cs typeface="Calibri"/>
              </a:rPr>
              <a:t> </a:t>
            </a:r>
            <a:r>
              <a:rPr dirty="0" sz="2400" spc="-25" b="1">
                <a:latin typeface="Calibri"/>
                <a:cs typeface="Calibri"/>
              </a:rPr>
              <a:t>muy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2663" y="5440679"/>
            <a:ext cx="1907286" cy="94565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695704" y="5700471"/>
            <a:ext cx="1521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frente</a:t>
            </a:r>
            <a:r>
              <a:rPr dirty="0" sz="2400" spc="-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lento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9036" y="1431023"/>
            <a:ext cx="2359914" cy="94565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058672" y="1506982"/>
            <a:ext cx="158559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591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Tensión permanente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79876" y="3336023"/>
            <a:ext cx="2358390" cy="94565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4072890" y="3595496"/>
            <a:ext cx="1374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Transitoria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2303" y="3336023"/>
            <a:ext cx="2359913" cy="94565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6690486" y="3595496"/>
            <a:ext cx="1466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Combinada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75303" y="1431023"/>
            <a:ext cx="2359914" cy="945654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907028" y="1689557"/>
            <a:ext cx="16998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Sobretensión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047494" y="2351023"/>
            <a:ext cx="5377180" cy="3136265"/>
          </a:xfrm>
          <a:custGeom>
            <a:avLst/>
            <a:gdLst/>
            <a:ahLst/>
            <a:cxnLst/>
            <a:rect l="l" t="t" r="r" b="b"/>
            <a:pathLst>
              <a:path w="5377180" h="3136265">
                <a:moveTo>
                  <a:pt x="167386" y="1009015"/>
                </a:moveTo>
                <a:lnTo>
                  <a:pt x="164795" y="1005459"/>
                </a:lnTo>
                <a:lnTo>
                  <a:pt x="162687" y="1002538"/>
                </a:lnTo>
                <a:lnTo>
                  <a:pt x="49187" y="984542"/>
                </a:lnTo>
                <a:lnTo>
                  <a:pt x="55918" y="976757"/>
                </a:lnTo>
                <a:lnTo>
                  <a:pt x="119761" y="902970"/>
                </a:lnTo>
                <a:lnTo>
                  <a:pt x="124333" y="897636"/>
                </a:lnTo>
                <a:lnTo>
                  <a:pt x="123698" y="889635"/>
                </a:lnTo>
                <a:lnTo>
                  <a:pt x="118491" y="885063"/>
                </a:lnTo>
                <a:lnTo>
                  <a:pt x="113157" y="880491"/>
                </a:lnTo>
                <a:lnTo>
                  <a:pt x="105156" y="880999"/>
                </a:lnTo>
                <a:lnTo>
                  <a:pt x="100457" y="886333"/>
                </a:lnTo>
                <a:lnTo>
                  <a:pt x="0" y="1002538"/>
                </a:lnTo>
                <a:lnTo>
                  <a:pt x="151765" y="1026541"/>
                </a:lnTo>
                <a:lnTo>
                  <a:pt x="158623" y="1027557"/>
                </a:lnTo>
                <a:lnTo>
                  <a:pt x="165227" y="1022858"/>
                </a:lnTo>
                <a:lnTo>
                  <a:pt x="166243" y="1015873"/>
                </a:lnTo>
                <a:lnTo>
                  <a:pt x="167386" y="1009015"/>
                </a:lnTo>
                <a:close/>
              </a:path>
              <a:path w="5377180" h="3136265">
                <a:moveTo>
                  <a:pt x="209296" y="939546"/>
                </a:moveTo>
                <a:lnTo>
                  <a:pt x="200660" y="915670"/>
                </a:lnTo>
                <a:lnTo>
                  <a:pt x="105156" y="950595"/>
                </a:lnTo>
                <a:lnTo>
                  <a:pt x="113919" y="974471"/>
                </a:lnTo>
                <a:lnTo>
                  <a:pt x="209296" y="939546"/>
                </a:lnTo>
                <a:close/>
              </a:path>
              <a:path w="5377180" h="3136265">
                <a:moveTo>
                  <a:pt x="376301" y="878459"/>
                </a:moveTo>
                <a:lnTo>
                  <a:pt x="367665" y="854583"/>
                </a:lnTo>
                <a:lnTo>
                  <a:pt x="272161" y="889508"/>
                </a:lnTo>
                <a:lnTo>
                  <a:pt x="280924" y="913384"/>
                </a:lnTo>
                <a:lnTo>
                  <a:pt x="376301" y="878459"/>
                </a:lnTo>
                <a:close/>
              </a:path>
              <a:path w="5377180" h="3136265">
                <a:moveTo>
                  <a:pt x="543306" y="817499"/>
                </a:moveTo>
                <a:lnTo>
                  <a:pt x="534543" y="793623"/>
                </a:lnTo>
                <a:lnTo>
                  <a:pt x="439166" y="828421"/>
                </a:lnTo>
                <a:lnTo>
                  <a:pt x="447929" y="852297"/>
                </a:lnTo>
                <a:lnTo>
                  <a:pt x="543306" y="817499"/>
                </a:lnTo>
                <a:close/>
              </a:path>
              <a:path w="5377180" h="3136265">
                <a:moveTo>
                  <a:pt x="710311" y="756412"/>
                </a:moveTo>
                <a:lnTo>
                  <a:pt x="701548" y="732536"/>
                </a:lnTo>
                <a:lnTo>
                  <a:pt x="606171" y="767461"/>
                </a:lnTo>
                <a:lnTo>
                  <a:pt x="614934" y="791337"/>
                </a:lnTo>
                <a:lnTo>
                  <a:pt x="710311" y="756412"/>
                </a:lnTo>
                <a:close/>
              </a:path>
              <a:path w="5377180" h="3136265">
                <a:moveTo>
                  <a:pt x="877316" y="695325"/>
                </a:moveTo>
                <a:lnTo>
                  <a:pt x="868553" y="671449"/>
                </a:lnTo>
                <a:lnTo>
                  <a:pt x="773176" y="706374"/>
                </a:lnTo>
                <a:lnTo>
                  <a:pt x="781939" y="730250"/>
                </a:lnTo>
                <a:lnTo>
                  <a:pt x="877316" y="695325"/>
                </a:lnTo>
                <a:close/>
              </a:path>
              <a:path w="5377180" h="3136265">
                <a:moveTo>
                  <a:pt x="1044321" y="634365"/>
                </a:moveTo>
                <a:lnTo>
                  <a:pt x="1035558" y="610489"/>
                </a:lnTo>
                <a:lnTo>
                  <a:pt x="940181" y="645287"/>
                </a:lnTo>
                <a:lnTo>
                  <a:pt x="948817" y="669163"/>
                </a:lnTo>
                <a:lnTo>
                  <a:pt x="1044321" y="634365"/>
                </a:lnTo>
                <a:close/>
              </a:path>
              <a:path w="5377180" h="3136265">
                <a:moveTo>
                  <a:pt x="1211326" y="573278"/>
                </a:moveTo>
                <a:lnTo>
                  <a:pt x="1202563" y="549402"/>
                </a:lnTo>
                <a:lnTo>
                  <a:pt x="1107186" y="584327"/>
                </a:lnTo>
                <a:lnTo>
                  <a:pt x="1115822" y="608203"/>
                </a:lnTo>
                <a:lnTo>
                  <a:pt x="1211326" y="573278"/>
                </a:lnTo>
                <a:close/>
              </a:path>
              <a:path w="5377180" h="3136265">
                <a:moveTo>
                  <a:pt x="1378331" y="512191"/>
                </a:moveTo>
                <a:lnTo>
                  <a:pt x="1369568" y="488315"/>
                </a:lnTo>
                <a:lnTo>
                  <a:pt x="1274191" y="523240"/>
                </a:lnTo>
                <a:lnTo>
                  <a:pt x="1282827" y="547116"/>
                </a:lnTo>
                <a:lnTo>
                  <a:pt x="1378331" y="512191"/>
                </a:lnTo>
                <a:close/>
              </a:path>
              <a:path w="5377180" h="3136265">
                <a:moveTo>
                  <a:pt x="1545336" y="451231"/>
                </a:moveTo>
                <a:lnTo>
                  <a:pt x="1536573" y="427355"/>
                </a:lnTo>
                <a:lnTo>
                  <a:pt x="1441196" y="462153"/>
                </a:lnTo>
                <a:lnTo>
                  <a:pt x="1449832" y="486029"/>
                </a:lnTo>
                <a:lnTo>
                  <a:pt x="1545336" y="451231"/>
                </a:lnTo>
                <a:close/>
              </a:path>
              <a:path w="5377180" h="3136265">
                <a:moveTo>
                  <a:pt x="1712214" y="390144"/>
                </a:moveTo>
                <a:lnTo>
                  <a:pt x="1703578" y="366268"/>
                </a:lnTo>
                <a:lnTo>
                  <a:pt x="1608074" y="401193"/>
                </a:lnTo>
                <a:lnTo>
                  <a:pt x="1616837" y="425069"/>
                </a:lnTo>
                <a:lnTo>
                  <a:pt x="1712214" y="390144"/>
                </a:lnTo>
                <a:close/>
              </a:path>
              <a:path w="5377180" h="3136265">
                <a:moveTo>
                  <a:pt x="1879219" y="329057"/>
                </a:moveTo>
                <a:lnTo>
                  <a:pt x="1870583" y="305181"/>
                </a:lnTo>
                <a:lnTo>
                  <a:pt x="1775079" y="340106"/>
                </a:lnTo>
                <a:lnTo>
                  <a:pt x="1783842" y="363982"/>
                </a:lnTo>
                <a:lnTo>
                  <a:pt x="1879219" y="329057"/>
                </a:lnTo>
                <a:close/>
              </a:path>
              <a:path w="5377180" h="3136265">
                <a:moveTo>
                  <a:pt x="2046224" y="268097"/>
                </a:moveTo>
                <a:lnTo>
                  <a:pt x="2037588" y="244221"/>
                </a:lnTo>
                <a:lnTo>
                  <a:pt x="1942084" y="279019"/>
                </a:lnTo>
                <a:lnTo>
                  <a:pt x="1950847" y="302895"/>
                </a:lnTo>
                <a:lnTo>
                  <a:pt x="2046224" y="268097"/>
                </a:lnTo>
                <a:close/>
              </a:path>
              <a:path w="5377180" h="3136265">
                <a:moveTo>
                  <a:pt x="2213229" y="207010"/>
                </a:moveTo>
                <a:lnTo>
                  <a:pt x="2204466" y="183134"/>
                </a:lnTo>
                <a:lnTo>
                  <a:pt x="2109089" y="218059"/>
                </a:lnTo>
                <a:lnTo>
                  <a:pt x="2117852" y="241935"/>
                </a:lnTo>
                <a:lnTo>
                  <a:pt x="2213229" y="207010"/>
                </a:lnTo>
                <a:close/>
              </a:path>
              <a:path w="5377180" h="3136265">
                <a:moveTo>
                  <a:pt x="2380234" y="145923"/>
                </a:moveTo>
                <a:lnTo>
                  <a:pt x="2371471" y="122047"/>
                </a:lnTo>
                <a:lnTo>
                  <a:pt x="2276094" y="156972"/>
                </a:lnTo>
                <a:lnTo>
                  <a:pt x="2284857" y="180848"/>
                </a:lnTo>
                <a:lnTo>
                  <a:pt x="2380234" y="145923"/>
                </a:lnTo>
                <a:close/>
              </a:path>
              <a:path w="5377180" h="3136265">
                <a:moveTo>
                  <a:pt x="2547239" y="84963"/>
                </a:moveTo>
                <a:lnTo>
                  <a:pt x="2538476" y="61087"/>
                </a:lnTo>
                <a:lnTo>
                  <a:pt x="2443099" y="95885"/>
                </a:lnTo>
                <a:lnTo>
                  <a:pt x="2451862" y="119761"/>
                </a:lnTo>
                <a:lnTo>
                  <a:pt x="2547239" y="84963"/>
                </a:lnTo>
                <a:close/>
              </a:path>
              <a:path w="5377180" h="3136265">
                <a:moveTo>
                  <a:pt x="2723642" y="2805938"/>
                </a:moveTo>
                <a:lnTo>
                  <a:pt x="2698242" y="2805938"/>
                </a:lnTo>
                <a:lnTo>
                  <a:pt x="2697861" y="2907538"/>
                </a:lnTo>
                <a:lnTo>
                  <a:pt x="2723261" y="2907538"/>
                </a:lnTo>
                <a:lnTo>
                  <a:pt x="2723642" y="2805938"/>
                </a:lnTo>
                <a:close/>
              </a:path>
              <a:path w="5377180" h="3136265">
                <a:moveTo>
                  <a:pt x="2724404" y="2628138"/>
                </a:moveTo>
                <a:lnTo>
                  <a:pt x="2699004" y="2628138"/>
                </a:lnTo>
                <a:lnTo>
                  <a:pt x="2698623" y="2729738"/>
                </a:lnTo>
                <a:lnTo>
                  <a:pt x="2724023" y="2729738"/>
                </a:lnTo>
                <a:lnTo>
                  <a:pt x="2724404" y="2628138"/>
                </a:lnTo>
                <a:close/>
              </a:path>
              <a:path w="5377180" h="3136265">
                <a:moveTo>
                  <a:pt x="2725039" y="2450338"/>
                </a:moveTo>
                <a:lnTo>
                  <a:pt x="2699639" y="2450338"/>
                </a:lnTo>
                <a:lnTo>
                  <a:pt x="2699258" y="2551938"/>
                </a:lnTo>
                <a:lnTo>
                  <a:pt x="2724658" y="2551938"/>
                </a:lnTo>
                <a:lnTo>
                  <a:pt x="2725039" y="2450338"/>
                </a:lnTo>
                <a:close/>
              </a:path>
              <a:path w="5377180" h="3136265">
                <a:moveTo>
                  <a:pt x="2725801" y="2272538"/>
                </a:moveTo>
                <a:lnTo>
                  <a:pt x="2700401" y="2272538"/>
                </a:lnTo>
                <a:lnTo>
                  <a:pt x="2699893" y="2374138"/>
                </a:lnTo>
                <a:lnTo>
                  <a:pt x="2725293" y="2374138"/>
                </a:lnTo>
                <a:lnTo>
                  <a:pt x="2725801" y="2272538"/>
                </a:lnTo>
                <a:close/>
              </a:path>
              <a:path w="5377180" h="3136265">
                <a:moveTo>
                  <a:pt x="2726436" y="2094738"/>
                </a:moveTo>
                <a:lnTo>
                  <a:pt x="2701036" y="2094738"/>
                </a:lnTo>
                <a:lnTo>
                  <a:pt x="2700655" y="2196338"/>
                </a:lnTo>
                <a:lnTo>
                  <a:pt x="2726055" y="2196338"/>
                </a:lnTo>
                <a:lnTo>
                  <a:pt x="2726436" y="2094738"/>
                </a:lnTo>
                <a:close/>
              </a:path>
              <a:path w="5377180" h="3136265">
                <a:moveTo>
                  <a:pt x="2788285" y="2996057"/>
                </a:moveTo>
                <a:lnTo>
                  <a:pt x="2785999" y="2988310"/>
                </a:lnTo>
                <a:lnTo>
                  <a:pt x="2773807" y="2981452"/>
                </a:lnTo>
                <a:lnTo>
                  <a:pt x="2766060" y="2983611"/>
                </a:lnTo>
                <a:lnTo>
                  <a:pt x="2722715" y="3061093"/>
                </a:lnTo>
                <a:lnTo>
                  <a:pt x="2709862" y="3083915"/>
                </a:lnTo>
                <a:lnTo>
                  <a:pt x="2722638" y="3061093"/>
                </a:lnTo>
                <a:lnTo>
                  <a:pt x="2722930" y="3002153"/>
                </a:lnTo>
                <a:lnTo>
                  <a:pt x="2723007" y="2983738"/>
                </a:lnTo>
                <a:lnTo>
                  <a:pt x="2697607" y="2983738"/>
                </a:lnTo>
                <a:lnTo>
                  <a:pt x="2697315" y="3061093"/>
                </a:lnTo>
                <a:lnTo>
                  <a:pt x="2654427" y="2983103"/>
                </a:lnTo>
                <a:lnTo>
                  <a:pt x="2646680" y="2980944"/>
                </a:lnTo>
                <a:lnTo>
                  <a:pt x="2640584" y="2984246"/>
                </a:lnTo>
                <a:lnTo>
                  <a:pt x="2634488" y="2987675"/>
                </a:lnTo>
                <a:lnTo>
                  <a:pt x="2632202" y="2995422"/>
                </a:lnTo>
                <a:lnTo>
                  <a:pt x="2635631" y="3001518"/>
                </a:lnTo>
                <a:lnTo>
                  <a:pt x="2709672" y="3136138"/>
                </a:lnTo>
                <a:lnTo>
                  <a:pt x="2727769" y="3103880"/>
                </a:lnTo>
                <a:lnTo>
                  <a:pt x="2738170" y="3085338"/>
                </a:lnTo>
                <a:lnTo>
                  <a:pt x="2788285" y="2996057"/>
                </a:lnTo>
                <a:close/>
              </a:path>
              <a:path w="5377180" h="3136265">
                <a:moveTo>
                  <a:pt x="2809367" y="35433"/>
                </a:moveTo>
                <a:lnTo>
                  <a:pt x="2714117" y="0"/>
                </a:lnTo>
                <a:lnTo>
                  <a:pt x="2709761" y="11684"/>
                </a:lnTo>
                <a:lnTo>
                  <a:pt x="2705481" y="0"/>
                </a:lnTo>
                <a:lnTo>
                  <a:pt x="2610104" y="34925"/>
                </a:lnTo>
                <a:lnTo>
                  <a:pt x="2618740" y="58801"/>
                </a:lnTo>
                <a:lnTo>
                  <a:pt x="2697048" y="30162"/>
                </a:lnTo>
                <a:lnTo>
                  <a:pt x="2701429" y="927252"/>
                </a:lnTo>
                <a:lnTo>
                  <a:pt x="2701429" y="927506"/>
                </a:lnTo>
                <a:lnTo>
                  <a:pt x="2657856" y="850011"/>
                </a:lnTo>
                <a:lnTo>
                  <a:pt x="2650109" y="847852"/>
                </a:lnTo>
                <a:lnTo>
                  <a:pt x="2637917" y="854710"/>
                </a:lnTo>
                <a:lnTo>
                  <a:pt x="2635758" y="862457"/>
                </a:lnTo>
                <a:lnTo>
                  <a:pt x="2714371" y="1002538"/>
                </a:lnTo>
                <a:lnTo>
                  <a:pt x="2728684" y="976503"/>
                </a:lnTo>
                <a:lnTo>
                  <a:pt x="2788412" y="867918"/>
                </a:lnTo>
                <a:lnTo>
                  <a:pt x="2791714" y="861695"/>
                </a:lnTo>
                <a:lnTo>
                  <a:pt x="2789555" y="854075"/>
                </a:lnTo>
                <a:lnTo>
                  <a:pt x="2783332" y="850646"/>
                </a:lnTo>
                <a:lnTo>
                  <a:pt x="2777236" y="847217"/>
                </a:lnTo>
                <a:lnTo>
                  <a:pt x="2769489" y="849503"/>
                </a:lnTo>
                <a:lnTo>
                  <a:pt x="2766187" y="855599"/>
                </a:lnTo>
                <a:lnTo>
                  <a:pt x="2726829" y="927252"/>
                </a:lnTo>
                <a:lnTo>
                  <a:pt x="2722461" y="30276"/>
                </a:lnTo>
                <a:lnTo>
                  <a:pt x="2800477" y="59182"/>
                </a:lnTo>
                <a:lnTo>
                  <a:pt x="2809367" y="35433"/>
                </a:lnTo>
                <a:close/>
              </a:path>
              <a:path w="5377180" h="3136265">
                <a:moveTo>
                  <a:pt x="2810891" y="1950593"/>
                </a:moveTo>
                <a:lnTo>
                  <a:pt x="2719832" y="1905508"/>
                </a:lnTo>
                <a:lnTo>
                  <a:pt x="2714574" y="1916252"/>
                </a:lnTo>
                <a:lnTo>
                  <a:pt x="2709164" y="1905635"/>
                </a:lnTo>
                <a:lnTo>
                  <a:pt x="472325" y="3061868"/>
                </a:lnTo>
                <a:lnTo>
                  <a:pt x="517652" y="2993644"/>
                </a:lnTo>
                <a:lnTo>
                  <a:pt x="521589" y="2987802"/>
                </a:lnTo>
                <a:lnTo>
                  <a:pt x="519938" y="2979928"/>
                </a:lnTo>
                <a:lnTo>
                  <a:pt x="514096" y="2976118"/>
                </a:lnTo>
                <a:lnTo>
                  <a:pt x="508254" y="2972181"/>
                </a:lnTo>
                <a:lnTo>
                  <a:pt x="500380" y="2973832"/>
                </a:lnTo>
                <a:lnTo>
                  <a:pt x="496570" y="2979674"/>
                </a:lnTo>
                <a:lnTo>
                  <a:pt x="411480" y="3107563"/>
                </a:lnTo>
                <a:lnTo>
                  <a:pt x="572008" y="3112389"/>
                </a:lnTo>
                <a:lnTo>
                  <a:pt x="577850" y="3106928"/>
                </a:lnTo>
                <a:lnTo>
                  <a:pt x="577850" y="3106801"/>
                </a:lnTo>
                <a:lnTo>
                  <a:pt x="578358" y="3092831"/>
                </a:lnTo>
                <a:lnTo>
                  <a:pt x="572770" y="3086989"/>
                </a:lnTo>
                <a:lnTo>
                  <a:pt x="485686" y="3084322"/>
                </a:lnTo>
                <a:lnTo>
                  <a:pt x="484047" y="3084334"/>
                </a:lnTo>
                <a:lnTo>
                  <a:pt x="2701683" y="1938083"/>
                </a:lnTo>
                <a:lnTo>
                  <a:pt x="2701290" y="2018538"/>
                </a:lnTo>
                <a:lnTo>
                  <a:pt x="2726690" y="2018538"/>
                </a:lnTo>
                <a:lnTo>
                  <a:pt x="2727083" y="1937512"/>
                </a:lnTo>
                <a:lnTo>
                  <a:pt x="2799588" y="1973453"/>
                </a:lnTo>
                <a:lnTo>
                  <a:pt x="2810891" y="1950593"/>
                </a:lnTo>
                <a:close/>
              </a:path>
              <a:path w="5377180" h="3136265">
                <a:moveTo>
                  <a:pt x="2970276" y="2029587"/>
                </a:moveTo>
                <a:lnTo>
                  <a:pt x="2879217" y="1984502"/>
                </a:lnTo>
                <a:lnTo>
                  <a:pt x="2867914" y="2007235"/>
                </a:lnTo>
                <a:lnTo>
                  <a:pt x="2958973" y="2052320"/>
                </a:lnTo>
                <a:lnTo>
                  <a:pt x="2970276" y="2029587"/>
                </a:lnTo>
                <a:close/>
              </a:path>
              <a:path w="5377180" h="3136265">
                <a:moveTo>
                  <a:pt x="2975991" y="97282"/>
                </a:moveTo>
                <a:lnTo>
                  <a:pt x="2880741" y="61976"/>
                </a:lnTo>
                <a:lnTo>
                  <a:pt x="2871978" y="85725"/>
                </a:lnTo>
                <a:lnTo>
                  <a:pt x="2967228" y="121158"/>
                </a:lnTo>
                <a:lnTo>
                  <a:pt x="2975991" y="97282"/>
                </a:lnTo>
                <a:close/>
              </a:path>
              <a:path w="5377180" h="3136265">
                <a:moveTo>
                  <a:pt x="3129534" y="2108454"/>
                </a:moveTo>
                <a:lnTo>
                  <a:pt x="3038475" y="2063369"/>
                </a:lnTo>
                <a:lnTo>
                  <a:pt x="3027299" y="2086229"/>
                </a:lnTo>
                <a:lnTo>
                  <a:pt x="3118231" y="2131314"/>
                </a:lnTo>
                <a:lnTo>
                  <a:pt x="3129534" y="2108454"/>
                </a:lnTo>
                <a:close/>
              </a:path>
              <a:path w="5377180" h="3136265">
                <a:moveTo>
                  <a:pt x="3142742" y="159258"/>
                </a:moveTo>
                <a:lnTo>
                  <a:pt x="3047492" y="123825"/>
                </a:lnTo>
                <a:lnTo>
                  <a:pt x="3038602" y="147701"/>
                </a:lnTo>
                <a:lnTo>
                  <a:pt x="3133852" y="183007"/>
                </a:lnTo>
                <a:lnTo>
                  <a:pt x="3142742" y="159258"/>
                </a:lnTo>
                <a:close/>
              </a:path>
              <a:path w="5377180" h="3136265">
                <a:moveTo>
                  <a:pt x="3288919" y="2187448"/>
                </a:moveTo>
                <a:lnTo>
                  <a:pt x="3197860" y="2142363"/>
                </a:lnTo>
                <a:lnTo>
                  <a:pt x="3186557" y="2165096"/>
                </a:lnTo>
                <a:lnTo>
                  <a:pt x="3277616" y="2210181"/>
                </a:lnTo>
                <a:lnTo>
                  <a:pt x="3288919" y="2187448"/>
                </a:lnTo>
                <a:close/>
              </a:path>
              <a:path w="5377180" h="3136265">
                <a:moveTo>
                  <a:pt x="3309366" y="221107"/>
                </a:moveTo>
                <a:lnTo>
                  <a:pt x="3214116" y="185801"/>
                </a:lnTo>
                <a:lnTo>
                  <a:pt x="3205226" y="209550"/>
                </a:lnTo>
                <a:lnTo>
                  <a:pt x="3300476" y="244983"/>
                </a:lnTo>
                <a:lnTo>
                  <a:pt x="3309366" y="221107"/>
                </a:lnTo>
                <a:close/>
              </a:path>
              <a:path w="5377180" h="3136265">
                <a:moveTo>
                  <a:pt x="3448177" y="2266315"/>
                </a:moveTo>
                <a:lnTo>
                  <a:pt x="3357118" y="2221230"/>
                </a:lnTo>
                <a:lnTo>
                  <a:pt x="3345942" y="2243963"/>
                </a:lnTo>
                <a:lnTo>
                  <a:pt x="3437001" y="2289175"/>
                </a:lnTo>
                <a:lnTo>
                  <a:pt x="3448177" y="2266315"/>
                </a:lnTo>
                <a:close/>
              </a:path>
              <a:path w="5377180" h="3136265">
                <a:moveTo>
                  <a:pt x="3475990" y="283083"/>
                </a:moveTo>
                <a:lnTo>
                  <a:pt x="3380740" y="247650"/>
                </a:lnTo>
                <a:lnTo>
                  <a:pt x="3371977" y="271526"/>
                </a:lnTo>
                <a:lnTo>
                  <a:pt x="3467227" y="306832"/>
                </a:lnTo>
                <a:lnTo>
                  <a:pt x="3475990" y="283083"/>
                </a:lnTo>
                <a:close/>
              </a:path>
              <a:path w="5377180" h="3136265">
                <a:moveTo>
                  <a:pt x="3607562" y="2345309"/>
                </a:moveTo>
                <a:lnTo>
                  <a:pt x="3516503" y="2300224"/>
                </a:lnTo>
                <a:lnTo>
                  <a:pt x="3505200" y="2322957"/>
                </a:lnTo>
                <a:lnTo>
                  <a:pt x="3596259" y="2368042"/>
                </a:lnTo>
                <a:lnTo>
                  <a:pt x="3607562" y="2345309"/>
                </a:lnTo>
                <a:close/>
              </a:path>
              <a:path w="5377180" h="3136265">
                <a:moveTo>
                  <a:pt x="3642741" y="344932"/>
                </a:moveTo>
                <a:lnTo>
                  <a:pt x="3547491" y="309626"/>
                </a:lnTo>
                <a:lnTo>
                  <a:pt x="3538601" y="333375"/>
                </a:lnTo>
                <a:lnTo>
                  <a:pt x="3633851" y="368808"/>
                </a:lnTo>
                <a:lnTo>
                  <a:pt x="3642741" y="344932"/>
                </a:lnTo>
                <a:close/>
              </a:path>
              <a:path w="5377180" h="3136265">
                <a:moveTo>
                  <a:pt x="3766820" y="2424176"/>
                </a:moveTo>
                <a:lnTo>
                  <a:pt x="3675761" y="2379091"/>
                </a:lnTo>
                <a:lnTo>
                  <a:pt x="3664585" y="2401824"/>
                </a:lnTo>
                <a:lnTo>
                  <a:pt x="3755644" y="2446909"/>
                </a:lnTo>
                <a:lnTo>
                  <a:pt x="3766820" y="2424176"/>
                </a:lnTo>
                <a:close/>
              </a:path>
              <a:path w="5377180" h="3136265">
                <a:moveTo>
                  <a:pt x="3809365" y="406908"/>
                </a:moveTo>
                <a:lnTo>
                  <a:pt x="3714115" y="371475"/>
                </a:lnTo>
                <a:lnTo>
                  <a:pt x="3705352" y="395351"/>
                </a:lnTo>
                <a:lnTo>
                  <a:pt x="3800475" y="430657"/>
                </a:lnTo>
                <a:lnTo>
                  <a:pt x="3809365" y="406908"/>
                </a:lnTo>
                <a:close/>
              </a:path>
              <a:path w="5377180" h="3136265">
                <a:moveTo>
                  <a:pt x="3926205" y="2503170"/>
                </a:moveTo>
                <a:lnTo>
                  <a:pt x="3835146" y="2458085"/>
                </a:lnTo>
                <a:lnTo>
                  <a:pt x="3823843" y="2480818"/>
                </a:lnTo>
                <a:lnTo>
                  <a:pt x="3914902" y="2525903"/>
                </a:lnTo>
                <a:lnTo>
                  <a:pt x="3926205" y="2503170"/>
                </a:lnTo>
                <a:close/>
              </a:path>
              <a:path w="5377180" h="3136265">
                <a:moveTo>
                  <a:pt x="3976116" y="468757"/>
                </a:moveTo>
                <a:lnTo>
                  <a:pt x="3880866" y="433324"/>
                </a:lnTo>
                <a:lnTo>
                  <a:pt x="3871976" y="457200"/>
                </a:lnTo>
                <a:lnTo>
                  <a:pt x="3967226" y="492633"/>
                </a:lnTo>
                <a:lnTo>
                  <a:pt x="3976116" y="468757"/>
                </a:lnTo>
                <a:close/>
              </a:path>
              <a:path w="5377180" h="3136265">
                <a:moveTo>
                  <a:pt x="4085463" y="2582037"/>
                </a:moveTo>
                <a:lnTo>
                  <a:pt x="3994404" y="2536952"/>
                </a:lnTo>
                <a:lnTo>
                  <a:pt x="3983228" y="2559685"/>
                </a:lnTo>
                <a:lnTo>
                  <a:pt x="4074287" y="2604770"/>
                </a:lnTo>
                <a:lnTo>
                  <a:pt x="4085463" y="2582037"/>
                </a:lnTo>
                <a:close/>
              </a:path>
              <a:path w="5377180" h="3136265">
                <a:moveTo>
                  <a:pt x="4142740" y="530606"/>
                </a:moveTo>
                <a:lnTo>
                  <a:pt x="4047490" y="495300"/>
                </a:lnTo>
                <a:lnTo>
                  <a:pt x="4038600" y="519049"/>
                </a:lnTo>
                <a:lnTo>
                  <a:pt x="4133850" y="554482"/>
                </a:lnTo>
                <a:lnTo>
                  <a:pt x="4142740" y="530606"/>
                </a:lnTo>
                <a:close/>
              </a:path>
              <a:path w="5377180" h="3136265">
                <a:moveTo>
                  <a:pt x="4244848" y="2661031"/>
                </a:moveTo>
                <a:lnTo>
                  <a:pt x="4153789" y="2615819"/>
                </a:lnTo>
                <a:lnTo>
                  <a:pt x="4142486" y="2638679"/>
                </a:lnTo>
                <a:lnTo>
                  <a:pt x="4233545" y="2683764"/>
                </a:lnTo>
                <a:lnTo>
                  <a:pt x="4244848" y="2661031"/>
                </a:lnTo>
                <a:close/>
              </a:path>
              <a:path w="5377180" h="3136265">
                <a:moveTo>
                  <a:pt x="4309364" y="592582"/>
                </a:moveTo>
                <a:lnTo>
                  <a:pt x="4214114" y="557149"/>
                </a:lnTo>
                <a:lnTo>
                  <a:pt x="4205351" y="581025"/>
                </a:lnTo>
                <a:lnTo>
                  <a:pt x="4300601" y="616331"/>
                </a:lnTo>
                <a:lnTo>
                  <a:pt x="4309364" y="592582"/>
                </a:lnTo>
                <a:close/>
              </a:path>
              <a:path w="5377180" h="3136265">
                <a:moveTo>
                  <a:pt x="4404106" y="2739898"/>
                </a:moveTo>
                <a:lnTo>
                  <a:pt x="4313047" y="2694813"/>
                </a:lnTo>
                <a:lnTo>
                  <a:pt x="4301871" y="2717546"/>
                </a:lnTo>
                <a:lnTo>
                  <a:pt x="4392930" y="2762631"/>
                </a:lnTo>
                <a:lnTo>
                  <a:pt x="4404106" y="2739898"/>
                </a:lnTo>
                <a:close/>
              </a:path>
              <a:path w="5377180" h="3136265">
                <a:moveTo>
                  <a:pt x="4476102" y="654431"/>
                </a:moveTo>
                <a:lnTo>
                  <a:pt x="4380865" y="619125"/>
                </a:lnTo>
                <a:lnTo>
                  <a:pt x="4371975" y="642874"/>
                </a:lnTo>
                <a:lnTo>
                  <a:pt x="4467225" y="678307"/>
                </a:lnTo>
                <a:lnTo>
                  <a:pt x="4476102" y="654431"/>
                </a:lnTo>
                <a:close/>
              </a:path>
              <a:path w="5377180" h="3136265">
                <a:moveTo>
                  <a:pt x="4563478" y="2818765"/>
                </a:moveTo>
                <a:lnTo>
                  <a:pt x="4472432" y="2773680"/>
                </a:lnTo>
                <a:lnTo>
                  <a:pt x="4461129" y="2796540"/>
                </a:lnTo>
                <a:lnTo>
                  <a:pt x="4552175" y="2841625"/>
                </a:lnTo>
                <a:lnTo>
                  <a:pt x="4563478" y="2818765"/>
                </a:lnTo>
                <a:close/>
              </a:path>
              <a:path w="5377180" h="3136265">
                <a:moveTo>
                  <a:pt x="4642739" y="716407"/>
                </a:moveTo>
                <a:lnTo>
                  <a:pt x="4547476" y="680974"/>
                </a:lnTo>
                <a:lnTo>
                  <a:pt x="4538726" y="704850"/>
                </a:lnTo>
                <a:lnTo>
                  <a:pt x="4633849" y="740156"/>
                </a:lnTo>
                <a:lnTo>
                  <a:pt x="4642739" y="716407"/>
                </a:lnTo>
                <a:close/>
              </a:path>
              <a:path w="5377180" h="3136265">
                <a:moveTo>
                  <a:pt x="4722749" y="2897759"/>
                </a:moveTo>
                <a:lnTo>
                  <a:pt x="4631690" y="2852686"/>
                </a:lnTo>
                <a:lnTo>
                  <a:pt x="4620514" y="2875407"/>
                </a:lnTo>
                <a:lnTo>
                  <a:pt x="4711573" y="2920492"/>
                </a:lnTo>
                <a:lnTo>
                  <a:pt x="4722749" y="2897759"/>
                </a:lnTo>
                <a:close/>
              </a:path>
              <a:path w="5377180" h="3136265">
                <a:moveTo>
                  <a:pt x="4809363" y="778256"/>
                </a:moveTo>
                <a:lnTo>
                  <a:pt x="4714240" y="742950"/>
                </a:lnTo>
                <a:lnTo>
                  <a:pt x="4705350" y="766699"/>
                </a:lnTo>
                <a:lnTo>
                  <a:pt x="4800600" y="802132"/>
                </a:lnTo>
                <a:lnTo>
                  <a:pt x="4809363" y="778256"/>
                </a:lnTo>
                <a:close/>
              </a:path>
              <a:path w="5377180" h="3136265">
                <a:moveTo>
                  <a:pt x="4882134" y="2976626"/>
                </a:moveTo>
                <a:lnTo>
                  <a:pt x="4791075" y="2931541"/>
                </a:lnTo>
                <a:lnTo>
                  <a:pt x="4779772" y="2954401"/>
                </a:lnTo>
                <a:lnTo>
                  <a:pt x="4870831" y="2999486"/>
                </a:lnTo>
                <a:lnTo>
                  <a:pt x="4882134" y="2976626"/>
                </a:lnTo>
                <a:close/>
              </a:path>
              <a:path w="5377180" h="3136265">
                <a:moveTo>
                  <a:pt x="4976114" y="840232"/>
                </a:moveTo>
                <a:lnTo>
                  <a:pt x="4880864" y="804799"/>
                </a:lnTo>
                <a:lnTo>
                  <a:pt x="4871974" y="828675"/>
                </a:lnTo>
                <a:lnTo>
                  <a:pt x="4967224" y="863981"/>
                </a:lnTo>
                <a:lnTo>
                  <a:pt x="4976114" y="840232"/>
                </a:lnTo>
                <a:close/>
              </a:path>
              <a:path w="5377180" h="3136265">
                <a:moveTo>
                  <a:pt x="5041392" y="3055620"/>
                </a:moveTo>
                <a:lnTo>
                  <a:pt x="4950460" y="3010535"/>
                </a:lnTo>
                <a:lnTo>
                  <a:pt x="4939157" y="3033268"/>
                </a:lnTo>
                <a:lnTo>
                  <a:pt x="5030216" y="3078353"/>
                </a:lnTo>
                <a:lnTo>
                  <a:pt x="5041392" y="3055620"/>
                </a:lnTo>
                <a:close/>
              </a:path>
              <a:path w="5377180" h="3136265">
                <a:moveTo>
                  <a:pt x="5117719" y="3107563"/>
                </a:moveTo>
                <a:lnTo>
                  <a:pt x="5114645" y="3103118"/>
                </a:lnTo>
                <a:lnTo>
                  <a:pt x="5100980" y="3083306"/>
                </a:lnTo>
                <a:lnTo>
                  <a:pt x="5026533" y="2975356"/>
                </a:lnTo>
                <a:lnTo>
                  <a:pt x="5018659" y="2973832"/>
                </a:lnTo>
                <a:lnTo>
                  <a:pt x="5007102" y="2981833"/>
                </a:lnTo>
                <a:lnTo>
                  <a:pt x="5005578" y="2989707"/>
                </a:lnTo>
                <a:lnTo>
                  <a:pt x="5009642" y="2995549"/>
                </a:lnTo>
                <a:lnTo>
                  <a:pt x="5070881" y="3084372"/>
                </a:lnTo>
                <a:lnTo>
                  <a:pt x="4956048" y="3089783"/>
                </a:lnTo>
                <a:lnTo>
                  <a:pt x="4950587" y="3095752"/>
                </a:lnTo>
                <a:lnTo>
                  <a:pt x="4951222" y="3107563"/>
                </a:lnTo>
                <a:lnTo>
                  <a:pt x="4951349" y="3109722"/>
                </a:lnTo>
                <a:lnTo>
                  <a:pt x="4957318" y="3115183"/>
                </a:lnTo>
                <a:lnTo>
                  <a:pt x="5117719" y="3107563"/>
                </a:lnTo>
                <a:close/>
              </a:path>
              <a:path w="5377180" h="3136265">
                <a:moveTo>
                  <a:pt x="5142738" y="902081"/>
                </a:moveTo>
                <a:lnTo>
                  <a:pt x="5047488" y="866775"/>
                </a:lnTo>
                <a:lnTo>
                  <a:pt x="5038725" y="890524"/>
                </a:lnTo>
                <a:lnTo>
                  <a:pt x="5133975" y="925957"/>
                </a:lnTo>
                <a:lnTo>
                  <a:pt x="5142738" y="902081"/>
                </a:lnTo>
                <a:close/>
              </a:path>
              <a:path w="5377180" h="3136265">
                <a:moveTo>
                  <a:pt x="5309489" y="964057"/>
                </a:moveTo>
                <a:lnTo>
                  <a:pt x="5214239" y="928624"/>
                </a:lnTo>
                <a:lnTo>
                  <a:pt x="5205349" y="952500"/>
                </a:lnTo>
                <a:lnTo>
                  <a:pt x="5300599" y="987806"/>
                </a:lnTo>
                <a:lnTo>
                  <a:pt x="5309489" y="964057"/>
                </a:lnTo>
                <a:close/>
              </a:path>
              <a:path w="5377180" h="3136265">
                <a:moveTo>
                  <a:pt x="5376672" y="1002538"/>
                </a:moveTo>
                <a:lnTo>
                  <a:pt x="5375910" y="1001649"/>
                </a:lnTo>
                <a:lnTo>
                  <a:pt x="5358066" y="980821"/>
                </a:lnTo>
                <a:lnTo>
                  <a:pt x="5272151" y="880491"/>
                </a:lnTo>
                <a:lnTo>
                  <a:pt x="5264150" y="879856"/>
                </a:lnTo>
                <a:lnTo>
                  <a:pt x="5253482" y="889000"/>
                </a:lnTo>
                <a:lnTo>
                  <a:pt x="5252847" y="897001"/>
                </a:lnTo>
                <a:lnTo>
                  <a:pt x="5327624" y="984288"/>
                </a:lnTo>
                <a:lnTo>
                  <a:pt x="5213985" y="1001649"/>
                </a:lnTo>
                <a:lnTo>
                  <a:pt x="5209286" y="1008126"/>
                </a:lnTo>
                <a:lnTo>
                  <a:pt x="5210302" y="1015111"/>
                </a:lnTo>
                <a:lnTo>
                  <a:pt x="5211445" y="1021969"/>
                </a:lnTo>
                <a:lnTo>
                  <a:pt x="5217922" y="1026795"/>
                </a:lnTo>
                <a:lnTo>
                  <a:pt x="5224780" y="1025652"/>
                </a:lnTo>
                <a:lnTo>
                  <a:pt x="5376672" y="10025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308861"/>
            <a:ext cx="8453120" cy="448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21615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lento</a:t>
            </a:r>
            <a:endParaRPr sz="2400">
              <a:latin typeface="Calibri"/>
              <a:cs typeface="Calibri"/>
            </a:endParaRPr>
          </a:p>
          <a:p>
            <a:pPr algn="just" marL="475615" marR="5715" indent="-463550">
              <a:lnSpc>
                <a:spcPct val="100000"/>
              </a:lnSpc>
              <a:spcBef>
                <a:spcPts val="2235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Frentes</a:t>
            </a:r>
            <a:r>
              <a:rPr dirty="0" sz="2200" spc="3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3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duración</a:t>
            </a:r>
            <a:r>
              <a:rPr dirty="0" sz="2200" spc="40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desde</a:t>
            </a:r>
            <a:r>
              <a:rPr dirty="0" sz="2200" spc="3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algunas</a:t>
            </a:r>
            <a:r>
              <a:rPr dirty="0" sz="2200" spc="3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decenas</a:t>
            </a:r>
            <a:r>
              <a:rPr dirty="0" sz="2200" spc="3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3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microsegundos</a:t>
            </a:r>
            <a:r>
              <a:rPr dirty="0" sz="2200" spc="40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hasta </a:t>
            </a:r>
            <a:r>
              <a:rPr dirty="0" sz="2200">
                <a:latin typeface="Times New Roman"/>
                <a:cs typeface="Times New Roman"/>
              </a:rPr>
              <a:t>miles</a:t>
            </a:r>
            <a:r>
              <a:rPr dirty="0" sz="2200" spc="1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microsegundos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duraciones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cola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mismo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orden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son </a:t>
            </a:r>
            <a:r>
              <a:rPr dirty="0" sz="2200">
                <a:latin typeface="Times New Roman"/>
                <a:cs typeface="Times New Roman"/>
              </a:rPr>
              <a:t>oscilatorias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naturaleza.</a:t>
            </a:r>
            <a:endParaRPr sz="2200">
              <a:latin typeface="Times New Roman"/>
              <a:cs typeface="Times New Roman"/>
            </a:endParaRPr>
          </a:p>
          <a:p>
            <a:pPr algn="just" marL="474980" indent="-462280">
              <a:lnSpc>
                <a:spcPct val="100000"/>
              </a:lnSpc>
              <a:spcBef>
                <a:spcPts val="605"/>
              </a:spcBef>
              <a:buFont typeface="Wingdings"/>
              <a:buChar char=""/>
              <a:tabLst>
                <a:tab pos="474980" algn="l"/>
              </a:tabLst>
            </a:pPr>
            <a:r>
              <a:rPr dirty="0" sz="2200">
                <a:latin typeface="Times New Roman"/>
                <a:cs typeface="Times New Roman"/>
              </a:rPr>
              <a:t>Son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ocasionadas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generalmente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por:</a:t>
            </a:r>
            <a:endParaRPr sz="2200">
              <a:latin typeface="Times New Roman"/>
              <a:cs typeface="Times New Roman"/>
            </a:endParaRPr>
          </a:p>
          <a:p>
            <a:pPr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932815" algn="l"/>
              </a:tabLst>
            </a:pPr>
            <a:r>
              <a:rPr dirty="0" sz="2200" spc="-10">
                <a:latin typeface="Times New Roman"/>
                <a:cs typeface="Times New Roman"/>
              </a:rPr>
              <a:t>Energización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recierres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línea</a:t>
            </a:r>
            <a:endParaRPr sz="2200">
              <a:latin typeface="Times New Roman"/>
              <a:cs typeface="Times New Roman"/>
            </a:endParaRPr>
          </a:p>
          <a:p>
            <a:pPr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Fallas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despejes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fallas</a:t>
            </a:r>
            <a:endParaRPr sz="2200">
              <a:latin typeface="Times New Roman"/>
              <a:cs typeface="Times New Roman"/>
            </a:endParaRPr>
          </a:p>
          <a:p>
            <a:pPr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Rechazo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carga</a:t>
            </a:r>
            <a:endParaRPr sz="2200">
              <a:latin typeface="Times New Roman"/>
              <a:cs typeface="Times New Roman"/>
            </a:endParaRPr>
          </a:p>
          <a:p>
            <a:pPr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Interrupción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corrientes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capacitivas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inductivas</a:t>
            </a:r>
            <a:endParaRPr sz="2200">
              <a:latin typeface="Times New Roman"/>
              <a:cs typeface="Times New Roman"/>
            </a:endParaRPr>
          </a:p>
          <a:p>
            <a:pPr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Descargas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atmosféricas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distantes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</a:t>
            </a:r>
            <a:r>
              <a:rPr dirty="0" sz="2200" spc="1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conductor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una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línea</a:t>
            </a:r>
            <a:endParaRPr sz="2200">
              <a:latin typeface="Times New Roman"/>
              <a:cs typeface="Times New Roman"/>
            </a:endParaRPr>
          </a:p>
          <a:p>
            <a:pPr marL="933450">
              <a:lnSpc>
                <a:spcPct val="100000"/>
              </a:lnSpc>
              <a:spcBef>
                <a:spcPts val="5"/>
              </a:spcBef>
            </a:pPr>
            <a:r>
              <a:rPr dirty="0" sz="2200" spc="-10">
                <a:latin typeface="Times New Roman"/>
                <a:cs typeface="Times New Roman"/>
              </a:rPr>
              <a:t>aérea.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404365"/>
            <a:ext cx="8454390" cy="1365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lento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energización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recierres</a:t>
            </a:r>
            <a:endParaRPr sz="2400">
              <a:latin typeface="Calibri"/>
              <a:cs typeface="Calibri"/>
            </a:endParaRPr>
          </a:p>
          <a:p>
            <a:pPr marL="475615" marR="5080" indent="-463550">
              <a:lnSpc>
                <a:spcPct val="100000"/>
              </a:lnSpc>
              <a:spcBef>
                <a:spcPts val="2385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recierre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energización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3ø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produce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de </a:t>
            </a:r>
            <a:r>
              <a:rPr dirty="0" sz="2200">
                <a:latin typeface="Times New Roman"/>
                <a:cs typeface="Times New Roman"/>
              </a:rPr>
              <a:t>maniobra en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fases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(3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fase-</a:t>
            </a:r>
            <a:r>
              <a:rPr dirty="0" sz="2200">
                <a:latin typeface="Times New Roman"/>
                <a:cs typeface="Times New Roman"/>
              </a:rPr>
              <a:t>tierra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fase-</a:t>
            </a:r>
            <a:r>
              <a:rPr dirty="0" sz="2200" spc="-10">
                <a:latin typeface="Times New Roman"/>
                <a:cs typeface="Times New Roman"/>
              </a:rPr>
              <a:t>fase).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414094"/>
            <a:ext cx="8455025" cy="2638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lento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energización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recierres</a:t>
            </a:r>
            <a:endParaRPr sz="2400">
              <a:latin typeface="Calibri"/>
              <a:cs typeface="Calibri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1845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amplitudes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debidas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energización</a:t>
            </a:r>
            <a:r>
              <a:rPr dirty="0" sz="2200" spc="2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la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5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dependen</a:t>
            </a:r>
            <a:r>
              <a:rPr dirty="0" sz="2200" spc="5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5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muchos</a:t>
            </a:r>
            <a:r>
              <a:rPr dirty="0" sz="2200" spc="5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valores</a:t>
            </a:r>
            <a:r>
              <a:rPr dirty="0" sz="2200" spc="5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incluyendo</a:t>
            </a:r>
            <a:r>
              <a:rPr dirty="0" sz="2200" spc="5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tipo</a:t>
            </a:r>
            <a:r>
              <a:rPr dirty="0" sz="2200" spc="6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50">
                <a:latin typeface="Times New Roman"/>
                <a:cs typeface="Times New Roman"/>
              </a:rPr>
              <a:t>  </a:t>
            </a:r>
            <a:r>
              <a:rPr dirty="0" sz="2200" spc="-10">
                <a:latin typeface="Times New Roman"/>
                <a:cs typeface="Times New Roman"/>
              </a:rPr>
              <a:t>interruptor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(resistencia</a:t>
            </a:r>
            <a:r>
              <a:rPr dirty="0" sz="2200" spc="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pre-</a:t>
            </a:r>
            <a:r>
              <a:rPr dirty="0" sz="2200">
                <a:latin typeface="Times New Roman"/>
                <a:cs typeface="Times New Roman"/>
              </a:rPr>
              <a:t>inserción</a:t>
            </a:r>
            <a:r>
              <a:rPr dirty="0" sz="2200" spc="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5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no),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naturaleza</a:t>
            </a:r>
            <a:r>
              <a:rPr dirty="0" sz="2200" spc="5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  potencia  de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corto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circuito de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barra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cual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está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energizando la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línea, la</a:t>
            </a:r>
            <a:r>
              <a:rPr dirty="0" sz="2200" spc="-10">
                <a:latin typeface="Times New Roman"/>
                <a:cs typeface="Times New Roman"/>
              </a:rPr>
              <a:t> naturaleza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compensación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usada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longitud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energizada,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tipo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de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terminación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(abierta,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transformador,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pararrayos),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etc.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59740" y="1461261"/>
            <a:ext cx="8454390" cy="3434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876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lento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energización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recierres</a:t>
            </a:r>
            <a:endParaRPr sz="2400">
              <a:latin typeface="Calibri"/>
              <a:cs typeface="Calibri"/>
            </a:endParaRPr>
          </a:p>
          <a:p>
            <a:pPr algn="just" marL="475615" indent="-462915">
              <a:lnSpc>
                <a:spcPct val="100000"/>
              </a:lnSpc>
              <a:spcBef>
                <a:spcPts val="1635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2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recierres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trifásicos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2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generar</a:t>
            </a:r>
            <a:r>
              <a:rPr dirty="0" sz="2200" spc="2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altas</a:t>
            </a:r>
            <a:r>
              <a:rPr dirty="0" sz="2200" spc="2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frente</a:t>
            </a:r>
            <a:endParaRPr sz="2200">
              <a:latin typeface="Times New Roman"/>
              <a:cs typeface="Times New Roman"/>
            </a:endParaRPr>
          </a:p>
          <a:p>
            <a:pPr algn="just" marL="475615">
              <a:lnSpc>
                <a:spcPct val="100000"/>
              </a:lnSpc>
              <a:spcBef>
                <a:spcPts val="5"/>
              </a:spcBef>
            </a:pPr>
            <a:r>
              <a:rPr dirty="0" sz="2200">
                <a:latin typeface="Times New Roman"/>
                <a:cs typeface="Times New Roman"/>
              </a:rPr>
              <a:t>lento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debido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cargas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atrapadas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recerrada.</a:t>
            </a:r>
            <a:endParaRPr sz="2200">
              <a:latin typeface="Times New Roman"/>
              <a:cs typeface="Times New Roman"/>
            </a:endParaRPr>
          </a:p>
          <a:p>
            <a:pPr algn="just" marL="474345" marR="5715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tiempo de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recierre,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amplitud de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sobretensión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permanece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(debido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carga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atrapada)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ser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tan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alta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como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pico </a:t>
            </a:r>
            <a:r>
              <a:rPr dirty="0" sz="2200" spc="-2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sobretensión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pico.</a:t>
            </a:r>
            <a:endParaRPr sz="2200">
              <a:latin typeface="Times New Roman"/>
              <a:cs typeface="Times New Roman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descarga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carga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atrapada</a:t>
            </a:r>
            <a:r>
              <a:rPr dirty="0" sz="2200" spc="2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depende</a:t>
            </a:r>
            <a:r>
              <a:rPr dirty="0" sz="2200" spc="2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2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equipo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permanece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conectado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línea,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conductividad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superficie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aislador,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o </a:t>
            </a:r>
            <a:r>
              <a:rPr dirty="0" sz="2200" spc="-5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condiciones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corona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conductor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tiempo 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recierre.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277097"/>
            <a:ext cx="8452485" cy="2549525"/>
          </a:xfrm>
          <a:prstGeom prst="rect">
            <a:avLst/>
          </a:prstGeom>
        </p:spPr>
        <p:txBody>
          <a:bodyPr wrap="square" lIns="0" tIns="224790" rIns="0" bIns="0" rtlCol="0" vert="horz">
            <a:spAutoFit/>
          </a:bodyPr>
          <a:lstStyle/>
          <a:p>
            <a:pPr algn="just" marL="353060">
              <a:lnSpc>
                <a:spcPct val="100000"/>
              </a:lnSpc>
              <a:spcBef>
                <a:spcPts val="177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lento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energización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recierres</a:t>
            </a:r>
            <a:endParaRPr sz="2400">
              <a:latin typeface="Calibri"/>
              <a:cs typeface="Calibri"/>
            </a:endParaRPr>
          </a:p>
          <a:p>
            <a:pPr algn="just" marL="474980" indent="-462280">
              <a:lnSpc>
                <a:spcPct val="100000"/>
              </a:lnSpc>
              <a:spcBef>
                <a:spcPts val="1520"/>
              </a:spcBef>
              <a:buFont typeface="Wingdings"/>
              <a:buChar char=""/>
              <a:tabLst>
                <a:tab pos="474980" algn="l"/>
              </a:tabLst>
            </a:pP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sistemas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normales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recierre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monofásico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no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genera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sobretensiones</a:t>
            </a:r>
            <a:endParaRPr sz="2200">
              <a:latin typeface="Times New Roman"/>
              <a:cs typeface="Times New Roman"/>
            </a:endParaRPr>
          </a:p>
          <a:p>
            <a:pPr algn="just" marL="475615">
              <a:lnSpc>
                <a:spcPct val="100000"/>
              </a:lnSpc>
            </a:pPr>
            <a:r>
              <a:rPr dirty="0" sz="2200">
                <a:latin typeface="Times New Roman"/>
                <a:cs typeface="Times New Roman"/>
              </a:rPr>
              <a:t>más altas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energización.</a:t>
            </a:r>
            <a:endParaRPr sz="2200">
              <a:latin typeface="Times New Roman"/>
              <a:cs typeface="Times New Roman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Sin</a:t>
            </a:r>
            <a:r>
              <a:rPr dirty="0" sz="2200" spc="4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embargo,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para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líneas</a:t>
            </a:r>
            <a:r>
              <a:rPr dirty="0" sz="2200" spc="3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3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cuales</a:t>
            </a:r>
            <a:r>
              <a:rPr dirty="0" sz="2200" spc="3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4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efecto</a:t>
            </a:r>
            <a:r>
              <a:rPr dirty="0" sz="2200" spc="40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Ferranti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</a:t>
            </a:r>
            <a:r>
              <a:rPr dirty="0" sz="2200" spc="39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ser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significativo,</a:t>
            </a:r>
            <a:r>
              <a:rPr dirty="0" sz="2200" spc="3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3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recierre</a:t>
            </a:r>
            <a:r>
              <a:rPr dirty="0" sz="2200" spc="3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monofásico</a:t>
            </a:r>
            <a:r>
              <a:rPr dirty="0" sz="2200" spc="3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</a:t>
            </a:r>
            <a:r>
              <a:rPr dirty="0" sz="2200" spc="3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ocasionar</a:t>
            </a:r>
            <a:r>
              <a:rPr dirty="0" sz="2200" spc="38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sobretensiones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más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altas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energización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trifásica.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265815"/>
            <a:ext cx="8453755" cy="2807335"/>
          </a:xfrm>
          <a:prstGeom prst="rect">
            <a:avLst/>
          </a:prstGeom>
        </p:spPr>
        <p:txBody>
          <a:bodyPr wrap="square" lIns="0" tIns="222885" rIns="0" bIns="0" rtlCol="0" vert="horz">
            <a:spAutoFit/>
          </a:bodyPr>
          <a:lstStyle/>
          <a:p>
            <a:pPr marL="314960">
              <a:lnSpc>
                <a:spcPct val="100000"/>
              </a:lnSpc>
              <a:spcBef>
                <a:spcPts val="1755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lento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fallas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despeje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fallas</a:t>
            </a:r>
            <a:endParaRPr sz="2400">
              <a:latin typeface="Calibri"/>
              <a:cs typeface="Calibri"/>
            </a:endParaRPr>
          </a:p>
          <a:p>
            <a:pPr algn="just" marL="475615" marR="5080" indent="-463550">
              <a:lnSpc>
                <a:spcPct val="100000"/>
              </a:lnSpc>
              <a:spcBef>
                <a:spcPts val="152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4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4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48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4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lento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4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generan</a:t>
            </a:r>
            <a:r>
              <a:rPr dirty="0" sz="2200" spc="4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4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4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inicio</a:t>
            </a:r>
            <a:r>
              <a:rPr dirty="0" sz="2200" spc="4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4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484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el </a:t>
            </a:r>
            <a:r>
              <a:rPr dirty="0" sz="2200">
                <a:latin typeface="Times New Roman"/>
                <a:cs typeface="Times New Roman"/>
              </a:rPr>
              <a:t>despeje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una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falla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cambio</a:t>
            </a:r>
            <a:r>
              <a:rPr dirty="0" sz="2200" spc="3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tensión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operación</a:t>
            </a:r>
            <a:r>
              <a:rPr dirty="0" sz="2200" spc="30">
                <a:latin typeface="Times New Roman"/>
                <a:cs typeface="Times New Roman"/>
              </a:rPr>
              <a:t>  </a:t>
            </a:r>
            <a:r>
              <a:rPr dirty="0" sz="2200" spc="-50">
                <a:latin typeface="Times New Roman"/>
                <a:cs typeface="Times New Roman"/>
              </a:rPr>
              <a:t>a </a:t>
            </a:r>
            <a:r>
              <a:rPr dirty="0" sz="2200">
                <a:latin typeface="Times New Roman"/>
                <a:cs typeface="Times New Roman"/>
              </a:rPr>
              <a:t>sobretensión</a:t>
            </a:r>
            <a:r>
              <a:rPr dirty="0" sz="2200" spc="5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temporal</a:t>
            </a:r>
            <a:r>
              <a:rPr dirty="0" sz="2200" spc="5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5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5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fases</a:t>
            </a:r>
            <a:r>
              <a:rPr dirty="0" sz="2200" spc="5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sanas</a:t>
            </a:r>
            <a:r>
              <a:rPr dirty="0" sz="2200" spc="5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5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5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retorno</a:t>
            </a:r>
            <a:r>
              <a:rPr dirty="0" sz="2200" spc="5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5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valor </a:t>
            </a:r>
            <a:r>
              <a:rPr dirty="0" sz="2200">
                <a:latin typeface="Times New Roman"/>
                <a:cs typeface="Times New Roman"/>
              </a:rPr>
              <a:t>cercano</a:t>
            </a:r>
            <a:r>
              <a:rPr dirty="0" sz="2200" spc="2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2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cero</a:t>
            </a:r>
            <a:r>
              <a:rPr dirty="0" sz="2200" spc="2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tensión</a:t>
            </a:r>
            <a:r>
              <a:rPr dirty="0" sz="2200" spc="2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operación</a:t>
            </a:r>
            <a:r>
              <a:rPr dirty="0" sz="2200" spc="2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2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fase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fallada.</a:t>
            </a:r>
            <a:r>
              <a:rPr dirty="0" sz="2200" spc="27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Ambos </a:t>
            </a:r>
            <a:r>
              <a:rPr dirty="0" sz="2200">
                <a:latin typeface="Times New Roman"/>
                <a:cs typeface="Times New Roman"/>
              </a:rPr>
              <a:t>orígenes</a:t>
            </a:r>
            <a:r>
              <a:rPr dirty="0" sz="2200" spc="4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causan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únicamente</a:t>
            </a:r>
            <a:r>
              <a:rPr dirty="0" sz="2200" spc="50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50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entre</a:t>
            </a:r>
            <a:r>
              <a:rPr dirty="0" sz="2200" spc="5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fase</a:t>
            </a:r>
            <a:r>
              <a:rPr dirty="0" sz="2200" spc="4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50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tierra.</a:t>
            </a:r>
            <a:r>
              <a:rPr dirty="0" sz="2200" spc="50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Las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entre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fases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ser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despreciadas.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407921"/>
            <a:ext cx="8453120" cy="4301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35250" marR="455930" indent="-2402205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lento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maniobras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corrientes </a:t>
            </a:r>
            <a:r>
              <a:rPr dirty="0" sz="2400" b="1">
                <a:latin typeface="Calibri"/>
                <a:cs typeface="Calibri"/>
              </a:rPr>
              <a:t>inductivas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capacitivas</a:t>
            </a:r>
            <a:endParaRPr sz="2400">
              <a:latin typeface="Calibri"/>
              <a:cs typeface="Calibri"/>
            </a:endParaRPr>
          </a:p>
          <a:p>
            <a:pPr algn="just" marL="474980" indent="-462280">
              <a:lnSpc>
                <a:spcPct val="100000"/>
              </a:lnSpc>
              <a:spcBef>
                <a:spcPts val="1140"/>
              </a:spcBef>
              <a:buFont typeface="Wingdings"/>
              <a:buChar char=""/>
              <a:tabLst>
                <a:tab pos="474980" algn="l"/>
              </a:tabLst>
            </a:pP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deben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analizar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siguientes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maniobras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operación:</a:t>
            </a:r>
            <a:endParaRPr sz="2200">
              <a:latin typeface="Times New Roman"/>
              <a:cs typeface="Times New Roman"/>
            </a:endParaRPr>
          </a:p>
          <a:p>
            <a:pPr algn="just" lvl="1" marL="932815" indent="-462915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Interrupción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corriente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arranque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motores.</a:t>
            </a:r>
            <a:endParaRPr sz="2200">
              <a:latin typeface="Times New Roman"/>
              <a:cs typeface="Times New Roman"/>
            </a:endParaRPr>
          </a:p>
          <a:p>
            <a:pPr algn="just" lvl="1" marL="933450" marR="5080" indent="-46355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3450" algn="l"/>
              </a:tabLst>
            </a:pPr>
            <a:r>
              <a:rPr dirty="0" sz="2200">
                <a:latin typeface="Times New Roman"/>
                <a:cs typeface="Times New Roman"/>
              </a:rPr>
              <a:t>Interrupción</a:t>
            </a:r>
            <a:r>
              <a:rPr dirty="0" sz="2200" spc="114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1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corrientes</a:t>
            </a:r>
            <a:r>
              <a:rPr dirty="0" sz="2200" spc="114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inductivas,</a:t>
            </a:r>
            <a:r>
              <a:rPr dirty="0" sz="2200" spc="11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11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ejemplo</a:t>
            </a:r>
            <a:r>
              <a:rPr dirty="0" sz="2200" spc="114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cuando</a:t>
            </a:r>
            <a:r>
              <a:rPr dirty="0" sz="2200" spc="114">
                <a:latin typeface="Times New Roman"/>
                <a:cs typeface="Times New Roman"/>
              </a:rPr>
              <a:t>  </a:t>
            </a:r>
            <a:r>
              <a:rPr dirty="0" sz="2200" spc="-25">
                <a:latin typeface="Times New Roman"/>
                <a:cs typeface="Times New Roman"/>
              </a:rPr>
              <a:t>se </a:t>
            </a:r>
            <a:r>
              <a:rPr dirty="0" sz="2200">
                <a:latin typeface="Times New Roman"/>
                <a:cs typeface="Times New Roman"/>
              </a:rPr>
              <a:t>interrumpe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corriente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magnetización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transformador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o </a:t>
            </a:r>
            <a:r>
              <a:rPr dirty="0" sz="2200">
                <a:latin typeface="Times New Roman"/>
                <a:cs typeface="Times New Roman"/>
              </a:rPr>
              <a:t>cuando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desconecta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reactor.</a:t>
            </a:r>
            <a:endParaRPr sz="2200">
              <a:latin typeface="Times New Roman"/>
              <a:cs typeface="Times New Roman"/>
            </a:endParaRPr>
          </a:p>
          <a:p>
            <a:pPr lvl="1" marL="933450" marR="6350" indent="-46355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3450" algn="l"/>
              </a:tabLst>
            </a:pPr>
            <a:r>
              <a:rPr dirty="0" sz="2200">
                <a:latin typeface="Times New Roman"/>
                <a:cs typeface="Times New Roman"/>
              </a:rPr>
              <a:t>Maniobra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operación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hornos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arco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sus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transformadores,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los </a:t>
            </a:r>
            <a:r>
              <a:rPr dirty="0" sz="2200">
                <a:latin typeface="Times New Roman"/>
                <a:cs typeface="Times New Roman"/>
              </a:rPr>
              <a:t>cuales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llevar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cortes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corriente.</a:t>
            </a:r>
            <a:endParaRPr sz="2200">
              <a:latin typeface="Times New Roman"/>
              <a:cs typeface="Times New Roman"/>
            </a:endParaRPr>
          </a:p>
          <a:p>
            <a:pPr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Maniobra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cables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carga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bancos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capacitores.</a:t>
            </a:r>
            <a:endParaRPr sz="2200">
              <a:latin typeface="Times New Roman"/>
              <a:cs typeface="Times New Roman"/>
            </a:endParaRPr>
          </a:p>
          <a:p>
            <a:pPr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Interrupción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corrientes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fusibles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alta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tensión.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46734" rIns="0" bIns="0" rtlCol="0" vert="horz">
            <a:spAutoFit/>
          </a:bodyPr>
          <a:lstStyle/>
          <a:p>
            <a:pPr algn="ctr" marR="22225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Sobretensiones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60"/>
              <a:t> </a:t>
            </a:r>
            <a:r>
              <a:rPr dirty="0"/>
              <a:t>frente</a:t>
            </a:r>
            <a:r>
              <a:rPr dirty="0" spc="-45"/>
              <a:t> </a:t>
            </a:r>
            <a:r>
              <a:rPr dirty="0"/>
              <a:t>lento</a:t>
            </a:r>
            <a:r>
              <a:rPr dirty="0" spc="-55"/>
              <a:t> </a:t>
            </a:r>
            <a:r>
              <a:rPr dirty="0"/>
              <a:t>–</a:t>
            </a:r>
            <a:r>
              <a:rPr dirty="0" spc="-55"/>
              <a:t> </a:t>
            </a:r>
            <a:r>
              <a:rPr dirty="0"/>
              <a:t>por</a:t>
            </a:r>
            <a:r>
              <a:rPr dirty="0" spc="-70"/>
              <a:t> </a:t>
            </a:r>
            <a:r>
              <a:rPr dirty="0"/>
              <a:t>maniobras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60"/>
              <a:t> </a:t>
            </a:r>
            <a:r>
              <a:rPr dirty="0" spc="-10"/>
              <a:t>corrientes</a:t>
            </a:r>
          </a:p>
          <a:p>
            <a:pPr algn="ctr" marR="224154">
              <a:lnSpc>
                <a:spcPct val="100000"/>
              </a:lnSpc>
              <a:spcBef>
                <a:spcPts val="5"/>
              </a:spcBef>
            </a:pPr>
            <a:r>
              <a:rPr dirty="0"/>
              <a:t>inductivas</a:t>
            </a:r>
            <a:r>
              <a:rPr dirty="0" spc="-65"/>
              <a:t> </a:t>
            </a:r>
            <a:r>
              <a:rPr dirty="0"/>
              <a:t>y</a:t>
            </a:r>
            <a:r>
              <a:rPr dirty="0" spc="-80"/>
              <a:t> </a:t>
            </a:r>
            <a:r>
              <a:rPr dirty="0" spc="-10"/>
              <a:t>capacitivas</a:t>
            </a:r>
          </a:p>
          <a:p>
            <a:pPr algn="just" marL="474345" marR="5080" indent="-462280">
              <a:lnSpc>
                <a:spcPct val="100000"/>
              </a:lnSpc>
              <a:spcBef>
                <a:spcPts val="152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 b="0">
                <a:latin typeface="Times New Roman"/>
                <a:cs typeface="Times New Roman"/>
              </a:rPr>
              <a:t>Los </a:t>
            </a:r>
            <a:r>
              <a:rPr dirty="0" sz="2200" spc="-10" b="0">
                <a:latin typeface="Times New Roman"/>
                <a:cs typeface="Times New Roman"/>
              </a:rPr>
              <a:t>re-</a:t>
            </a:r>
            <a:r>
              <a:rPr dirty="0" sz="2200" b="0">
                <a:latin typeface="Times New Roman"/>
                <a:cs typeface="Times New Roman"/>
              </a:rPr>
              <a:t>encendidos</a:t>
            </a:r>
            <a:r>
              <a:rPr dirty="0" sz="2200" spc="1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interruptores</a:t>
            </a:r>
            <a:r>
              <a:rPr dirty="0" sz="2200" spc="1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debidos</a:t>
            </a:r>
            <a:r>
              <a:rPr dirty="0" sz="2200" spc="1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 extinción</a:t>
            </a:r>
            <a:r>
              <a:rPr dirty="0" sz="2200" spc="2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5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corrientes </a:t>
            </a:r>
            <a:r>
              <a:rPr dirty="0" sz="2200" spc="-1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capacitivas</a:t>
            </a:r>
            <a:r>
              <a:rPr dirty="0" sz="2200" spc="5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(desconexión</a:t>
            </a:r>
            <a:r>
              <a:rPr dirty="0" sz="2200" spc="5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5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líneas</a:t>
            </a:r>
            <a:r>
              <a:rPr dirty="0" sz="2200" spc="60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sin</a:t>
            </a:r>
            <a:r>
              <a:rPr dirty="0" sz="2200" spc="60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carga,</a:t>
            </a:r>
            <a:r>
              <a:rPr dirty="0" sz="2200" spc="6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cables</a:t>
            </a:r>
            <a:r>
              <a:rPr dirty="0" sz="2200" spc="60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o</a:t>
            </a:r>
            <a:r>
              <a:rPr dirty="0" sz="2200" spc="60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bancos</a:t>
            </a:r>
            <a:r>
              <a:rPr dirty="0" sz="2200" spc="55" b="0">
                <a:latin typeface="Times New Roman"/>
                <a:cs typeface="Times New Roman"/>
              </a:rPr>
              <a:t>  </a:t>
            </a:r>
            <a:r>
              <a:rPr dirty="0" sz="2200" spc="-25" b="0">
                <a:latin typeface="Times New Roman"/>
                <a:cs typeface="Times New Roman"/>
              </a:rPr>
              <a:t>de </a:t>
            </a:r>
            <a:r>
              <a:rPr dirty="0" sz="2200" spc="-25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capacitores)</a:t>
            </a:r>
            <a:r>
              <a:rPr dirty="0" sz="2200" spc="10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pueden</a:t>
            </a:r>
            <a:r>
              <a:rPr dirty="0" sz="2200" spc="8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generar</a:t>
            </a:r>
            <a:r>
              <a:rPr dirty="0" sz="2200" spc="8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sobretensiones</a:t>
            </a:r>
            <a:r>
              <a:rPr dirty="0" sz="2200" spc="9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peligrosas</a:t>
            </a:r>
            <a:r>
              <a:rPr dirty="0" sz="2200" spc="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y</a:t>
            </a:r>
            <a:r>
              <a:rPr dirty="0" sz="2200" spc="10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se</a:t>
            </a:r>
            <a:r>
              <a:rPr dirty="0" sz="2200" spc="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deben</a:t>
            </a:r>
            <a:r>
              <a:rPr dirty="0" sz="2200" spc="80" b="0">
                <a:latin typeface="Times New Roman"/>
                <a:cs typeface="Times New Roman"/>
              </a:rPr>
              <a:t> </a:t>
            </a:r>
            <a:r>
              <a:rPr dirty="0" sz="2200" spc="-20" b="0">
                <a:latin typeface="Times New Roman"/>
                <a:cs typeface="Times New Roman"/>
              </a:rPr>
              <a:t>usar </a:t>
            </a:r>
            <a:r>
              <a:rPr dirty="0" sz="2200" spc="-2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interruptores</a:t>
            </a:r>
            <a:r>
              <a:rPr dirty="0" sz="2200" spc="5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libres  de</a:t>
            </a:r>
            <a:r>
              <a:rPr dirty="0" sz="2200" spc="535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re-</a:t>
            </a:r>
            <a:r>
              <a:rPr dirty="0" sz="2200" b="0">
                <a:latin typeface="Times New Roman"/>
                <a:cs typeface="Times New Roman"/>
              </a:rPr>
              <a:t>encendido.</a:t>
            </a:r>
            <a:r>
              <a:rPr dirty="0" sz="2200" spc="5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Además,  cuando  se</a:t>
            </a:r>
            <a:r>
              <a:rPr dirty="0" sz="2200" spc="545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energizan </a:t>
            </a:r>
            <a:r>
              <a:rPr dirty="0" sz="2200" spc="-1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bancos</a:t>
            </a:r>
            <a:r>
              <a:rPr dirty="0" sz="2200" spc="4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48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capacitores,</a:t>
            </a:r>
            <a:r>
              <a:rPr dirty="0" sz="2200" spc="48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en</a:t>
            </a:r>
            <a:r>
              <a:rPr dirty="0" sz="2200" spc="484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particular</a:t>
            </a:r>
            <a:r>
              <a:rPr dirty="0" sz="2200" spc="49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bancos</a:t>
            </a:r>
            <a:r>
              <a:rPr dirty="0" sz="2200" spc="48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no</a:t>
            </a:r>
            <a:r>
              <a:rPr dirty="0" sz="2200" spc="484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puestos</a:t>
            </a:r>
            <a:r>
              <a:rPr dirty="0" sz="2200" spc="48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48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tierra,</a:t>
            </a:r>
            <a:r>
              <a:rPr dirty="0" sz="2200" spc="490" b="0">
                <a:latin typeface="Times New Roman"/>
                <a:cs typeface="Times New Roman"/>
              </a:rPr>
              <a:t> </a:t>
            </a:r>
            <a:r>
              <a:rPr dirty="0" sz="2200" spc="-25" b="0">
                <a:latin typeface="Times New Roman"/>
                <a:cs typeface="Times New Roman"/>
              </a:rPr>
              <a:t>se </a:t>
            </a:r>
            <a:r>
              <a:rPr dirty="0" sz="2200" spc="-25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deberá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tener</a:t>
            </a:r>
            <a:r>
              <a:rPr dirty="0" sz="2200" spc="-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cuidado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evaluar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las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sobretensiones</a:t>
            </a:r>
            <a:r>
              <a:rPr dirty="0" sz="2200" spc="-45" b="0">
                <a:latin typeface="Times New Roman"/>
                <a:cs typeface="Times New Roman"/>
              </a:rPr>
              <a:t> </a:t>
            </a:r>
            <a:r>
              <a:rPr dirty="0" sz="2200" spc="-20" b="0">
                <a:latin typeface="Times New Roman"/>
                <a:cs typeface="Times New Roman"/>
              </a:rPr>
              <a:t>fase-</a:t>
            </a:r>
            <a:r>
              <a:rPr dirty="0" sz="2200" spc="-10" b="0">
                <a:latin typeface="Times New Roman"/>
                <a:cs typeface="Times New Roman"/>
              </a:rPr>
              <a:t>fase.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193346"/>
            <a:ext cx="8453755" cy="1802130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309245">
              <a:lnSpc>
                <a:spcPct val="100000"/>
              </a:lnSpc>
              <a:spcBef>
                <a:spcPts val="1764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lento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descargas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atmosféricas</a:t>
            </a:r>
            <a:endParaRPr sz="2400">
              <a:latin typeface="Calibri"/>
              <a:cs typeface="Calibri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152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Como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1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corrientes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descarga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atmosférica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tienen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tiempos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mitad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onda</a:t>
            </a:r>
            <a:r>
              <a:rPr dirty="0" sz="2200" spc="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raramente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exceden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200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μs,</a:t>
            </a:r>
            <a:r>
              <a:rPr dirty="0" sz="2200" spc="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no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ocurren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sobretensiones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con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gran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amplitud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tiempos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cresta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críticos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para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aislamiento.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395854" y="3384041"/>
            <a:ext cx="47117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“Sobretensión</a:t>
            </a:r>
            <a:r>
              <a:rPr dirty="0" sz="2000" spc="-9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transitoria</a:t>
            </a:r>
            <a:r>
              <a:rPr dirty="0" sz="20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frente</a:t>
            </a:r>
            <a:r>
              <a:rPr dirty="0" sz="20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rápido”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9055" rIns="0" bIns="0" rtlCol="0" vert="horz">
            <a:spAutoFit/>
          </a:bodyPr>
          <a:lstStyle/>
          <a:p>
            <a:pPr marL="729615">
              <a:lnSpc>
                <a:spcPct val="100000"/>
              </a:lnSpc>
              <a:spcBef>
                <a:spcPts val="465"/>
              </a:spcBef>
            </a:pP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Clasificación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6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000000"/>
                </a:solidFill>
                <a:latin typeface="Calibri"/>
                <a:cs typeface="Calibri"/>
              </a:rPr>
              <a:t>Tensiones</a:t>
            </a:r>
            <a:r>
              <a:rPr dirty="0" sz="2400" spc="-5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Sobretensiones</a:t>
            </a:r>
            <a:endParaRPr sz="2400">
              <a:latin typeface="Calibri"/>
              <a:cs typeface="Calibri"/>
            </a:endParaRPr>
          </a:p>
          <a:p>
            <a:pPr algn="ctr" marL="794385">
              <a:lnSpc>
                <a:spcPct val="100000"/>
              </a:lnSpc>
              <a:spcBef>
                <a:spcPts val="280"/>
              </a:spcBef>
            </a:pP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IEC</a:t>
            </a:r>
            <a:r>
              <a:rPr dirty="0" sz="1800" spc="-2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60071-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dirty="0" sz="1800" spc="-1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(1993)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632" y="3336023"/>
            <a:ext cx="2359914" cy="94565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442085" y="3595496"/>
            <a:ext cx="1208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latin typeface="Calibri"/>
                <a:cs typeface="Calibri"/>
              </a:rPr>
              <a:t>Temporal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8852" y="5469635"/>
            <a:ext cx="1974342" cy="94565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892677" y="5729427"/>
            <a:ext cx="1727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Frente</a:t>
            </a:r>
            <a:r>
              <a:rPr dirty="0" sz="24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1908" y="5440679"/>
            <a:ext cx="2082545" cy="94565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454521" y="5517591"/>
            <a:ext cx="14230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1625" marR="5080" indent="-28956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130" b="1">
                <a:latin typeface="Calibri"/>
                <a:cs typeface="Calibri"/>
              </a:rPr>
              <a:t> </a:t>
            </a:r>
            <a:r>
              <a:rPr dirty="0" sz="2400" spc="-25" b="1">
                <a:latin typeface="Calibri"/>
                <a:cs typeface="Calibri"/>
              </a:rPr>
              <a:t>muy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2663" y="5440679"/>
            <a:ext cx="1907286" cy="94565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695704" y="5700471"/>
            <a:ext cx="1521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130" b="1">
                <a:latin typeface="Calibri"/>
                <a:cs typeface="Calibri"/>
              </a:rPr>
              <a:t> </a:t>
            </a:r>
            <a:r>
              <a:rPr dirty="0" sz="2400" spc="-20" b="1">
                <a:latin typeface="Calibri"/>
                <a:cs typeface="Calibri"/>
              </a:rPr>
              <a:t>lento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9036" y="1431023"/>
            <a:ext cx="2359914" cy="94565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058672" y="1506982"/>
            <a:ext cx="158559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591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Tensión permanente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79876" y="3336023"/>
            <a:ext cx="2358390" cy="94565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4072890" y="3595496"/>
            <a:ext cx="1374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Transitoria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2303" y="3336023"/>
            <a:ext cx="2359913" cy="94565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6690486" y="3595496"/>
            <a:ext cx="1466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Combinada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75303" y="1431023"/>
            <a:ext cx="2359914" cy="945654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907028" y="1689557"/>
            <a:ext cx="16998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Sobretensión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047494" y="2351023"/>
            <a:ext cx="5377180" cy="3136265"/>
          </a:xfrm>
          <a:custGeom>
            <a:avLst/>
            <a:gdLst/>
            <a:ahLst/>
            <a:cxnLst/>
            <a:rect l="l" t="t" r="r" b="b"/>
            <a:pathLst>
              <a:path w="5377180" h="3136265">
                <a:moveTo>
                  <a:pt x="167386" y="1009015"/>
                </a:moveTo>
                <a:lnTo>
                  <a:pt x="164795" y="1005459"/>
                </a:lnTo>
                <a:lnTo>
                  <a:pt x="162687" y="1002538"/>
                </a:lnTo>
                <a:lnTo>
                  <a:pt x="49187" y="984542"/>
                </a:lnTo>
                <a:lnTo>
                  <a:pt x="55918" y="976757"/>
                </a:lnTo>
                <a:lnTo>
                  <a:pt x="119761" y="902970"/>
                </a:lnTo>
                <a:lnTo>
                  <a:pt x="124333" y="897636"/>
                </a:lnTo>
                <a:lnTo>
                  <a:pt x="123698" y="889635"/>
                </a:lnTo>
                <a:lnTo>
                  <a:pt x="118491" y="885063"/>
                </a:lnTo>
                <a:lnTo>
                  <a:pt x="113157" y="880491"/>
                </a:lnTo>
                <a:lnTo>
                  <a:pt x="105156" y="880999"/>
                </a:lnTo>
                <a:lnTo>
                  <a:pt x="100457" y="886333"/>
                </a:lnTo>
                <a:lnTo>
                  <a:pt x="0" y="1002538"/>
                </a:lnTo>
                <a:lnTo>
                  <a:pt x="151765" y="1026541"/>
                </a:lnTo>
                <a:lnTo>
                  <a:pt x="158623" y="1027557"/>
                </a:lnTo>
                <a:lnTo>
                  <a:pt x="165227" y="1022858"/>
                </a:lnTo>
                <a:lnTo>
                  <a:pt x="166243" y="1015873"/>
                </a:lnTo>
                <a:lnTo>
                  <a:pt x="167386" y="1009015"/>
                </a:lnTo>
                <a:close/>
              </a:path>
              <a:path w="5377180" h="3136265">
                <a:moveTo>
                  <a:pt x="209296" y="939546"/>
                </a:moveTo>
                <a:lnTo>
                  <a:pt x="200660" y="915670"/>
                </a:lnTo>
                <a:lnTo>
                  <a:pt x="105156" y="950595"/>
                </a:lnTo>
                <a:lnTo>
                  <a:pt x="113919" y="974471"/>
                </a:lnTo>
                <a:lnTo>
                  <a:pt x="209296" y="939546"/>
                </a:lnTo>
                <a:close/>
              </a:path>
              <a:path w="5377180" h="3136265">
                <a:moveTo>
                  <a:pt x="376301" y="878459"/>
                </a:moveTo>
                <a:lnTo>
                  <a:pt x="367665" y="854583"/>
                </a:lnTo>
                <a:lnTo>
                  <a:pt x="272161" y="889508"/>
                </a:lnTo>
                <a:lnTo>
                  <a:pt x="280924" y="913384"/>
                </a:lnTo>
                <a:lnTo>
                  <a:pt x="376301" y="878459"/>
                </a:lnTo>
                <a:close/>
              </a:path>
              <a:path w="5377180" h="3136265">
                <a:moveTo>
                  <a:pt x="543306" y="817499"/>
                </a:moveTo>
                <a:lnTo>
                  <a:pt x="534543" y="793623"/>
                </a:lnTo>
                <a:lnTo>
                  <a:pt x="439166" y="828421"/>
                </a:lnTo>
                <a:lnTo>
                  <a:pt x="447929" y="852297"/>
                </a:lnTo>
                <a:lnTo>
                  <a:pt x="543306" y="817499"/>
                </a:lnTo>
                <a:close/>
              </a:path>
              <a:path w="5377180" h="3136265">
                <a:moveTo>
                  <a:pt x="578358" y="3092831"/>
                </a:moveTo>
                <a:lnTo>
                  <a:pt x="572770" y="3086989"/>
                </a:lnTo>
                <a:lnTo>
                  <a:pt x="485686" y="3084322"/>
                </a:lnTo>
                <a:lnTo>
                  <a:pt x="484149" y="3084322"/>
                </a:lnTo>
                <a:lnTo>
                  <a:pt x="509524" y="3071241"/>
                </a:lnTo>
                <a:lnTo>
                  <a:pt x="497840" y="3048635"/>
                </a:lnTo>
                <a:lnTo>
                  <a:pt x="472351" y="3061830"/>
                </a:lnTo>
                <a:lnTo>
                  <a:pt x="517652" y="2993644"/>
                </a:lnTo>
                <a:lnTo>
                  <a:pt x="521589" y="2987802"/>
                </a:lnTo>
                <a:lnTo>
                  <a:pt x="519938" y="2979928"/>
                </a:lnTo>
                <a:lnTo>
                  <a:pt x="514096" y="2976118"/>
                </a:lnTo>
                <a:lnTo>
                  <a:pt x="508254" y="2972181"/>
                </a:lnTo>
                <a:lnTo>
                  <a:pt x="500380" y="2973832"/>
                </a:lnTo>
                <a:lnTo>
                  <a:pt x="496570" y="2979674"/>
                </a:lnTo>
                <a:lnTo>
                  <a:pt x="411480" y="3107563"/>
                </a:lnTo>
                <a:lnTo>
                  <a:pt x="572008" y="3112389"/>
                </a:lnTo>
                <a:lnTo>
                  <a:pt x="577850" y="3106928"/>
                </a:lnTo>
                <a:lnTo>
                  <a:pt x="577850" y="3106801"/>
                </a:lnTo>
                <a:lnTo>
                  <a:pt x="578358" y="3092831"/>
                </a:lnTo>
                <a:close/>
              </a:path>
              <a:path w="5377180" h="3136265">
                <a:moveTo>
                  <a:pt x="667512" y="2989580"/>
                </a:moveTo>
                <a:lnTo>
                  <a:pt x="655828" y="2966974"/>
                </a:lnTo>
                <a:lnTo>
                  <a:pt x="565531" y="3013583"/>
                </a:lnTo>
                <a:lnTo>
                  <a:pt x="577215" y="3036189"/>
                </a:lnTo>
                <a:lnTo>
                  <a:pt x="667512" y="2989580"/>
                </a:lnTo>
                <a:close/>
              </a:path>
              <a:path w="5377180" h="3136265">
                <a:moveTo>
                  <a:pt x="710311" y="756412"/>
                </a:moveTo>
                <a:lnTo>
                  <a:pt x="701548" y="732536"/>
                </a:lnTo>
                <a:lnTo>
                  <a:pt x="606171" y="767461"/>
                </a:lnTo>
                <a:lnTo>
                  <a:pt x="614934" y="791337"/>
                </a:lnTo>
                <a:lnTo>
                  <a:pt x="710311" y="756412"/>
                </a:lnTo>
                <a:close/>
              </a:path>
              <a:path w="5377180" h="3136265">
                <a:moveTo>
                  <a:pt x="825373" y="2907919"/>
                </a:moveTo>
                <a:lnTo>
                  <a:pt x="813689" y="2885313"/>
                </a:lnTo>
                <a:lnTo>
                  <a:pt x="723519" y="2932049"/>
                </a:lnTo>
                <a:lnTo>
                  <a:pt x="735203" y="2954528"/>
                </a:lnTo>
                <a:lnTo>
                  <a:pt x="825373" y="2907919"/>
                </a:lnTo>
                <a:close/>
              </a:path>
              <a:path w="5377180" h="3136265">
                <a:moveTo>
                  <a:pt x="877316" y="695325"/>
                </a:moveTo>
                <a:lnTo>
                  <a:pt x="868553" y="671449"/>
                </a:lnTo>
                <a:lnTo>
                  <a:pt x="773176" y="706374"/>
                </a:lnTo>
                <a:lnTo>
                  <a:pt x="781939" y="730250"/>
                </a:lnTo>
                <a:lnTo>
                  <a:pt x="877316" y="695325"/>
                </a:lnTo>
                <a:close/>
              </a:path>
              <a:path w="5377180" h="3136265">
                <a:moveTo>
                  <a:pt x="983361" y="2826258"/>
                </a:moveTo>
                <a:lnTo>
                  <a:pt x="971677" y="2803652"/>
                </a:lnTo>
                <a:lnTo>
                  <a:pt x="881380" y="2850388"/>
                </a:lnTo>
                <a:lnTo>
                  <a:pt x="893064" y="2872879"/>
                </a:lnTo>
                <a:lnTo>
                  <a:pt x="983361" y="2826258"/>
                </a:lnTo>
                <a:close/>
              </a:path>
              <a:path w="5377180" h="3136265">
                <a:moveTo>
                  <a:pt x="1044321" y="634365"/>
                </a:moveTo>
                <a:lnTo>
                  <a:pt x="1035558" y="610489"/>
                </a:lnTo>
                <a:lnTo>
                  <a:pt x="940181" y="645287"/>
                </a:lnTo>
                <a:lnTo>
                  <a:pt x="948817" y="669163"/>
                </a:lnTo>
                <a:lnTo>
                  <a:pt x="1044321" y="634365"/>
                </a:lnTo>
                <a:close/>
              </a:path>
              <a:path w="5377180" h="3136265">
                <a:moveTo>
                  <a:pt x="1141349" y="2744597"/>
                </a:moveTo>
                <a:lnTo>
                  <a:pt x="1129665" y="2722118"/>
                </a:lnTo>
                <a:lnTo>
                  <a:pt x="1039368" y="2768727"/>
                </a:lnTo>
                <a:lnTo>
                  <a:pt x="1051052" y="2791333"/>
                </a:lnTo>
                <a:lnTo>
                  <a:pt x="1141349" y="2744597"/>
                </a:lnTo>
                <a:close/>
              </a:path>
              <a:path w="5377180" h="3136265">
                <a:moveTo>
                  <a:pt x="1211326" y="573278"/>
                </a:moveTo>
                <a:lnTo>
                  <a:pt x="1202563" y="549402"/>
                </a:lnTo>
                <a:lnTo>
                  <a:pt x="1107186" y="584327"/>
                </a:lnTo>
                <a:lnTo>
                  <a:pt x="1115822" y="608203"/>
                </a:lnTo>
                <a:lnTo>
                  <a:pt x="1211326" y="573278"/>
                </a:lnTo>
                <a:close/>
              </a:path>
              <a:path w="5377180" h="3136265">
                <a:moveTo>
                  <a:pt x="1299210" y="2662936"/>
                </a:moveTo>
                <a:lnTo>
                  <a:pt x="1287526" y="2640457"/>
                </a:lnTo>
                <a:lnTo>
                  <a:pt x="1197356" y="2687066"/>
                </a:lnTo>
                <a:lnTo>
                  <a:pt x="1209040" y="2709672"/>
                </a:lnTo>
                <a:lnTo>
                  <a:pt x="1299210" y="2662936"/>
                </a:lnTo>
                <a:close/>
              </a:path>
              <a:path w="5377180" h="3136265">
                <a:moveTo>
                  <a:pt x="1378331" y="512191"/>
                </a:moveTo>
                <a:lnTo>
                  <a:pt x="1369568" y="488315"/>
                </a:lnTo>
                <a:lnTo>
                  <a:pt x="1274191" y="523240"/>
                </a:lnTo>
                <a:lnTo>
                  <a:pt x="1282827" y="547116"/>
                </a:lnTo>
                <a:lnTo>
                  <a:pt x="1378331" y="512191"/>
                </a:lnTo>
                <a:close/>
              </a:path>
              <a:path w="5377180" h="3136265">
                <a:moveTo>
                  <a:pt x="1457198" y="2581402"/>
                </a:moveTo>
                <a:lnTo>
                  <a:pt x="1445514" y="2558796"/>
                </a:lnTo>
                <a:lnTo>
                  <a:pt x="1355217" y="2605405"/>
                </a:lnTo>
                <a:lnTo>
                  <a:pt x="1366901" y="2628011"/>
                </a:lnTo>
                <a:lnTo>
                  <a:pt x="1457198" y="2581402"/>
                </a:lnTo>
                <a:close/>
              </a:path>
              <a:path w="5377180" h="3136265">
                <a:moveTo>
                  <a:pt x="1545336" y="451231"/>
                </a:moveTo>
                <a:lnTo>
                  <a:pt x="1536573" y="427355"/>
                </a:lnTo>
                <a:lnTo>
                  <a:pt x="1441196" y="462153"/>
                </a:lnTo>
                <a:lnTo>
                  <a:pt x="1449832" y="486029"/>
                </a:lnTo>
                <a:lnTo>
                  <a:pt x="1545336" y="451231"/>
                </a:lnTo>
                <a:close/>
              </a:path>
              <a:path w="5377180" h="3136265">
                <a:moveTo>
                  <a:pt x="1615186" y="2499741"/>
                </a:moveTo>
                <a:lnTo>
                  <a:pt x="1603502" y="2477135"/>
                </a:lnTo>
                <a:lnTo>
                  <a:pt x="1513205" y="2523744"/>
                </a:lnTo>
                <a:lnTo>
                  <a:pt x="1524889" y="2546350"/>
                </a:lnTo>
                <a:lnTo>
                  <a:pt x="1615186" y="2499741"/>
                </a:lnTo>
                <a:close/>
              </a:path>
              <a:path w="5377180" h="3136265">
                <a:moveTo>
                  <a:pt x="1712214" y="390144"/>
                </a:moveTo>
                <a:lnTo>
                  <a:pt x="1703578" y="366268"/>
                </a:lnTo>
                <a:lnTo>
                  <a:pt x="1608074" y="401193"/>
                </a:lnTo>
                <a:lnTo>
                  <a:pt x="1616837" y="425069"/>
                </a:lnTo>
                <a:lnTo>
                  <a:pt x="1712214" y="390144"/>
                </a:lnTo>
                <a:close/>
              </a:path>
              <a:path w="5377180" h="3136265">
                <a:moveTo>
                  <a:pt x="1773047" y="2418080"/>
                </a:moveTo>
                <a:lnTo>
                  <a:pt x="1761363" y="2395474"/>
                </a:lnTo>
                <a:lnTo>
                  <a:pt x="1671193" y="2442210"/>
                </a:lnTo>
                <a:lnTo>
                  <a:pt x="1682877" y="2464689"/>
                </a:lnTo>
                <a:lnTo>
                  <a:pt x="1773047" y="2418080"/>
                </a:lnTo>
                <a:close/>
              </a:path>
              <a:path w="5377180" h="3136265">
                <a:moveTo>
                  <a:pt x="1879219" y="329057"/>
                </a:moveTo>
                <a:lnTo>
                  <a:pt x="1870583" y="305181"/>
                </a:lnTo>
                <a:lnTo>
                  <a:pt x="1775079" y="340106"/>
                </a:lnTo>
                <a:lnTo>
                  <a:pt x="1783842" y="363982"/>
                </a:lnTo>
                <a:lnTo>
                  <a:pt x="1879219" y="329057"/>
                </a:lnTo>
                <a:close/>
              </a:path>
              <a:path w="5377180" h="3136265">
                <a:moveTo>
                  <a:pt x="1931035" y="2336419"/>
                </a:moveTo>
                <a:lnTo>
                  <a:pt x="1919351" y="2313813"/>
                </a:lnTo>
                <a:lnTo>
                  <a:pt x="1829054" y="2360549"/>
                </a:lnTo>
                <a:lnTo>
                  <a:pt x="1840738" y="2383028"/>
                </a:lnTo>
                <a:lnTo>
                  <a:pt x="1931035" y="2336419"/>
                </a:lnTo>
                <a:close/>
              </a:path>
              <a:path w="5377180" h="3136265">
                <a:moveTo>
                  <a:pt x="2046224" y="268097"/>
                </a:moveTo>
                <a:lnTo>
                  <a:pt x="2037588" y="244221"/>
                </a:lnTo>
                <a:lnTo>
                  <a:pt x="1942084" y="279019"/>
                </a:lnTo>
                <a:lnTo>
                  <a:pt x="1950847" y="302895"/>
                </a:lnTo>
                <a:lnTo>
                  <a:pt x="2046224" y="268097"/>
                </a:lnTo>
                <a:close/>
              </a:path>
              <a:path w="5377180" h="3136265">
                <a:moveTo>
                  <a:pt x="2089023" y="2254758"/>
                </a:moveTo>
                <a:lnTo>
                  <a:pt x="2077339" y="2232279"/>
                </a:lnTo>
                <a:lnTo>
                  <a:pt x="1987042" y="2278888"/>
                </a:lnTo>
                <a:lnTo>
                  <a:pt x="1998726" y="2301494"/>
                </a:lnTo>
                <a:lnTo>
                  <a:pt x="2089023" y="2254758"/>
                </a:lnTo>
                <a:close/>
              </a:path>
              <a:path w="5377180" h="3136265">
                <a:moveTo>
                  <a:pt x="2213229" y="207010"/>
                </a:moveTo>
                <a:lnTo>
                  <a:pt x="2204466" y="183134"/>
                </a:lnTo>
                <a:lnTo>
                  <a:pt x="2109089" y="218059"/>
                </a:lnTo>
                <a:lnTo>
                  <a:pt x="2117852" y="241935"/>
                </a:lnTo>
                <a:lnTo>
                  <a:pt x="2213229" y="207010"/>
                </a:lnTo>
                <a:close/>
              </a:path>
              <a:path w="5377180" h="3136265">
                <a:moveTo>
                  <a:pt x="2246884" y="2173097"/>
                </a:moveTo>
                <a:lnTo>
                  <a:pt x="2235327" y="2150618"/>
                </a:lnTo>
                <a:lnTo>
                  <a:pt x="2145030" y="2197227"/>
                </a:lnTo>
                <a:lnTo>
                  <a:pt x="2156714" y="2219833"/>
                </a:lnTo>
                <a:lnTo>
                  <a:pt x="2246884" y="2173097"/>
                </a:lnTo>
                <a:close/>
              </a:path>
              <a:path w="5377180" h="3136265">
                <a:moveTo>
                  <a:pt x="2380234" y="145923"/>
                </a:moveTo>
                <a:lnTo>
                  <a:pt x="2371471" y="122047"/>
                </a:lnTo>
                <a:lnTo>
                  <a:pt x="2276094" y="156972"/>
                </a:lnTo>
                <a:lnTo>
                  <a:pt x="2284857" y="180848"/>
                </a:lnTo>
                <a:lnTo>
                  <a:pt x="2380234" y="145923"/>
                </a:lnTo>
                <a:close/>
              </a:path>
              <a:path w="5377180" h="3136265">
                <a:moveTo>
                  <a:pt x="2404872" y="2091563"/>
                </a:moveTo>
                <a:lnTo>
                  <a:pt x="2393188" y="2068957"/>
                </a:lnTo>
                <a:lnTo>
                  <a:pt x="2303018" y="2115566"/>
                </a:lnTo>
                <a:lnTo>
                  <a:pt x="2314575" y="2138172"/>
                </a:lnTo>
                <a:lnTo>
                  <a:pt x="2404872" y="2091563"/>
                </a:lnTo>
                <a:close/>
              </a:path>
              <a:path w="5377180" h="3136265">
                <a:moveTo>
                  <a:pt x="2547239" y="84963"/>
                </a:moveTo>
                <a:lnTo>
                  <a:pt x="2538476" y="61087"/>
                </a:lnTo>
                <a:lnTo>
                  <a:pt x="2443099" y="95885"/>
                </a:lnTo>
                <a:lnTo>
                  <a:pt x="2451862" y="119761"/>
                </a:lnTo>
                <a:lnTo>
                  <a:pt x="2547239" y="84963"/>
                </a:lnTo>
                <a:close/>
              </a:path>
              <a:path w="5377180" h="3136265">
                <a:moveTo>
                  <a:pt x="2562860" y="2009902"/>
                </a:moveTo>
                <a:lnTo>
                  <a:pt x="2551176" y="1987296"/>
                </a:lnTo>
                <a:lnTo>
                  <a:pt x="2460879" y="2033905"/>
                </a:lnTo>
                <a:lnTo>
                  <a:pt x="2472563" y="2056511"/>
                </a:lnTo>
                <a:lnTo>
                  <a:pt x="2562860" y="2009902"/>
                </a:lnTo>
                <a:close/>
              </a:path>
              <a:path w="5377180" h="3136265">
                <a:moveTo>
                  <a:pt x="2809367" y="35433"/>
                </a:moveTo>
                <a:lnTo>
                  <a:pt x="2714117" y="0"/>
                </a:lnTo>
                <a:lnTo>
                  <a:pt x="2709761" y="11684"/>
                </a:lnTo>
                <a:lnTo>
                  <a:pt x="2705481" y="0"/>
                </a:lnTo>
                <a:lnTo>
                  <a:pt x="2610104" y="34925"/>
                </a:lnTo>
                <a:lnTo>
                  <a:pt x="2618740" y="58801"/>
                </a:lnTo>
                <a:lnTo>
                  <a:pt x="2697048" y="30162"/>
                </a:lnTo>
                <a:lnTo>
                  <a:pt x="2701429" y="927252"/>
                </a:lnTo>
                <a:lnTo>
                  <a:pt x="2701429" y="927506"/>
                </a:lnTo>
                <a:lnTo>
                  <a:pt x="2657856" y="850011"/>
                </a:lnTo>
                <a:lnTo>
                  <a:pt x="2650109" y="847852"/>
                </a:lnTo>
                <a:lnTo>
                  <a:pt x="2637917" y="854710"/>
                </a:lnTo>
                <a:lnTo>
                  <a:pt x="2635758" y="862457"/>
                </a:lnTo>
                <a:lnTo>
                  <a:pt x="2714371" y="1002538"/>
                </a:lnTo>
                <a:lnTo>
                  <a:pt x="2728684" y="976503"/>
                </a:lnTo>
                <a:lnTo>
                  <a:pt x="2788412" y="867918"/>
                </a:lnTo>
                <a:lnTo>
                  <a:pt x="2791714" y="861695"/>
                </a:lnTo>
                <a:lnTo>
                  <a:pt x="2789555" y="854075"/>
                </a:lnTo>
                <a:lnTo>
                  <a:pt x="2783332" y="850646"/>
                </a:lnTo>
                <a:lnTo>
                  <a:pt x="2777236" y="847217"/>
                </a:lnTo>
                <a:lnTo>
                  <a:pt x="2769489" y="849503"/>
                </a:lnTo>
                <a:lnTo>
                  <a:pt x="2766187" y="855599"/>
                </a:lnTo>
                <a:lnTo>
                  <a:pt x="2726829" y="927252"/>
                </a:lnTo>
                <a:lnTo>
                  <a:pt x="2722461" y="30276"/>
                </a:lnTo>
                <a:lnTo>
                  <a:pt x="2800477" y="59182"/>
                </a:lnTo>
                <a:lnTo>
                  <a:pt x="2809367" y="35433"/>
                </a:lnTo>
                <a:close/>
              </a:path>
              <a:path w="5377180" h="3136265">
                <a:moveTo>
                  <a:pt x="2810891" y="1950593"/>
                </a:moveTo>
                <a:lnTo>
                  <a:pt x="2719832" y="1905508"/>
                </a:lnTo>
                <a:lnTo>
                  <a:pt x="2714574" y="1916252"/>
                </a:lnTo>
                <a:lnTo>
                  <a:pt x="2709164" y="1905635"/>
                </a:lnTo>
                <a:lnTo>
                  <a:pt x="2618867" y="1952244"/>
                </a:lnTo>
                <a:lnTo>
                  <a:pt x="2630551" y="1974850"/>
                </a:lnTo>
                <a:lnTo>
                  <a:pt x="2701709" y="1938070"/>
                </a:lnTo>
                <a:lnTo>
                  <a:pt x="2697289" y="3061055"/>
                </a:lnTo>
                <a:lnTo>
                  <a:pt x="2654427" y="2983103"/>
                </a:lnTo>
                <a:lnTo>
                  <a:pt x="2646680" y="2980944"/>
                </a:lnTo>
                <a:lnTo>
                  <a:pt x="2640584" y="2984246"/>
                </a:lnTo>
                <a:lnTo>
                  <a:pt x="2634488" y="2987675"/>
                </a:lnTo>
                <a:lnTo>
                  <a:pt x="2632202" y="2995422"/>
                </a:lnTo>
                <a:lnTo>
                  <a:pt x="2635631" y="3001518"/>
                </a:lnTo>
                <a:lnTo>
                  <a:pt x="2709672" y="3136138"/>
                </a:lnTo>
                <a:lnTo>
                  <a:pt x="2724340" y="3109976"/>
                </a:lnTo>
                <a:lnTo>
                  <a:pt x="2788285" y="2996057"/>
                </a:lnTo>
                <a:lnTo>
                  <a:pt x="2785999" y="2988310"/>
                </a:lnTo>
                <a:lnTo>
                  <a:pt x="2773807" y="2981452"/>
                </a:lnTo>
                <a:lnTo>
                  <a:pt x="2766060" y="2983611"/>
                </a:lnTo>
                <a:lnTo>
                  <a:pt x="2722689" y="3061055"/>
                </a:lnTo>
                <a:lnTo>
                  <a:pt x="2709862" y="3083915"/>
                </a:lnTo>
                <a:lnTo>
                  <a:pt x="2722664" y="3061055"/>
                </a:lnTo>
                <a:lnTo>
                  <a:pt x="2722918" y="3002165"/>
                </a:lnTo>
                <a:lnTo>
                  <a:pt x="2727109" y="1937524"/>
                </a:lnTo>
                <a:lnTo>
                  <a:pt x="2799588" y="1973453"/>
                </a:lnTo>
                <a:lnTo>
                  <a:pt x="2810891" y="1950593"/>
                </a:lnTo>
                <a:close/>
              </a:path>
              <a:path w="5377180" h="3136265">
                <a:moveTo>
                  <a:pt x="2970276" y="2029587"/>
                </a:moveTo>
                <a:lnTo>
                  <a:pt x="2879217" y="1984502"/>
                </a:lnTo>
                <a:lnTo>
                  <a:pt x="2867914" y="2007235"/>
                </a:lnTo>
                <a:lnTo>
                  <a:pt x="2958973" y="2052320"/>
                </a:lnTo>
                <a:lnTo>
                  <a:pt x="2970276" y="2029587"/>
                </a:lnTo>
                <a:close/>
              </a:path>
              <a:path w="5377180" h="3136265">
                <a:moveTo>
                  <a:pt x="2975991" y="97282"/>
                </a:moveTo>
                <a:lnTo>
                  <a:pt x="2880741" y="61976"/>
                </a:lnTo>
                <a:lnTo>
                  <a:pt x="2871978" y="85725"/>
                </a:lnTo>
                <a:lnTo>
                  <a:pt x="2967228" y="121158"/>
                </a:lnTo>
                <a:lnTo>
                  <a:pt x="2975991" y="97282"/>
                </a:lnTo>
                <a:close/>
              </a:path>
              <a:path w="5377180" h="3136265">
                <a:moveTo>
                  <a:pt x="3129534" y="2108454"/>
                </a:moveTo>
                <a:lnTo>
                  <a:pt x="3038475" y="2063369"/>
                </a:lnTo>
                <a:lnTo>
                  <a:pt x="3027299" y="2086229"/>
                </a:lnTo>
                <a:lnTo>
                  <a:pt x="3118231" y="2131314"/>
                </a:lnTo>
                <a:lnTo>
                  <a:pt x="3129534" y="2108454"/>
                </a:lnTo>
                <a:close/>
              </a:path>
              <a:path w="5377180" h="3136265">
                <a:moveTo>
                  <a:pt x="3142742" y="159258"/>
                </a:moveTo>
                <a:lnTo>
                  <a:pt x="3047492" y="123825"/>
                </a:lnTo>
                <a:lnTo>
                  <a:pt x="3038602" y="147701"/>
                </a:lnTo>
                <a:lnTo>
                  <a:pt x="3133852" y="183007"/>
                </a:lnTo>
                <a:lnTo>
                  <a:pt x="3142742" y="159258"/>
                </a:lnTo>
                <a:close/>
              </a:path>
              <a:path w="5377180" h="3136265">
                <a:moveTo>
                  <a:pt x="3288919" y="2187448"/>
                </a:moveTo>
                <a:lnTo>
                  <a:pt x="3197860" y="2142363"/>
                </a:lnTo>
                <a:lnTo>
                  <a:pt x="3186557" y="2165096"/>
                </a:lnTo>
                <a:lnTo>
                  <a:pt x="3277616" y="2210181"/>
                </a:lnTo>
                <a:lnTo>
                  <a:pt x="3288919" y="2187448"/>
                </a:lnTo>
                <a:close/>
              </a:path>
              <a:path w="5377180" h="3136265">
                <a:moveTo>
                  <a:pt x="3309366" y="221107"/>
                </a:moveTo>
                <a:lnTo>
                  <a:pt x="3214116" y="185801"/>
                </a:lnTo>
                <a:lnTo>
                  <a:pt x="3205226" y="209550"/>
                </a:lnTo>
                <a:lnTo>
                  <a:pt x="3300476" y="244983"/>
                </a:lnTo>
                <a:lnTo>
                  <a:pt x="3309366" y="221107"/>
                </a:lnTo>
                <a:close/>
              </a:path>
              <a:path w="5377180" h="3136265">
                <a:moveTo>
                  <a:pt x="3448177" y="2266315"/>
                </a:moveTo>
                <a:lnTo>
                  <a:pt x="3357118" y="2221230"/>
                </a:lnTo>
                <a:lnTo>
                  <a:pt x="3345942" y="2243963"/>
                </a:lnTo>
                <a:lnTo>
                  <a:pt x="3437001" y="2289175"/>
                </a:lnTo>
                <a:lnTo>
                  <a:pt x="3448177" y="2266315"/>
                </a:lnTo>
                <a:close/>
              </a:path>
              <a:path w="5377180" h="3136265">
                <a:moveTo>
                  <a:pt x="3475990" y="283083"/>
                </a:moveTo>
                <a:lnTo>
                  <a:pt x="3380740" y="247650"/>
                </a:lnTo>
                <a:lnTo>
                  <a:pt x="3371977" y="271526"/>
                </a:lnTo>
                <a:lnTo>
                  <a:pt x="3467227" y="306832"/>
                </a:lnTo>
                <a:lnTo>
                  <a:pt x="3475990" y="283083"/>
                </a:lnTo>
                <a:close/>
              </a:path>
              <a:path w="5377180" h="3136265">
                <a:moveTo>
                  <a:pt x="3607562" y="2345309"/>
                </a:moveTo>
                <a:lnTo>
                  <a:pt x="3516503" y="2300224"/>
                </a:lnTo>
                <a:lnTo>
                  <a:pt x="3505200" y="2322957"/>
                </a:lnTo>
                <a:lnTo>
                  <a:pt x="3596259" y="2368042"/>
                </a:lnTo>
                <a:lnTo>
                  <a:pt x="3607562" y="2345309"/>
                </a:lnTo>
                <a:close/>
              </a:path>
              <a:path w="5377180" h="3136265">
                <a:moveTo>
                  <a:pt x="3642741" y="344932"/>
                </a:moveTo>
                <a:lnTo>
                  <a:pt x="3547491" y="309626"/>
                </a:lnTo>
                <a:lnTo>
                  <a:pt x="3538601" y="333375"/>
                </a:lnTo>
                <a:lnTo>
                  <a:pt x="3633851" y="368808"/>
                </a:lnTo>
                <a:lnTo>
                  <a:pt x="3642741" y="344932"/>
                </a:lnTo>
                <a:close/>
              </a:path>
              <a:path w="5377180" h="3136265">
                <a:moveTo>
                  <a:pt x="3766820" y="2424176"/>
                </a:moveTo>
                <a:lnTo>
                  <a:pt x="3675761" y="2379091"/>
                </a:lnTo>
                <a:lnTo>
                  <a:pt x="3664585" y="2401824"/>
                </a:lnTo>
                <a:lnTo>
                  <a:pt x="3755644" y="2446909"/>
                </a:lnTo>
                <a:lnTo>
                  <a:pt x="3766820" y="2424176"/>
                </a:lnTo>
                <a:close/>
              </a:path>
              <a:path w="5377180" h="3136265">
                <a:moveTo>
                  <a:pt x="3809365" y="406908"/>
                </a:moveTo>
                <a:lnTo>
                  <a:pt x="3714115" y="371475"/>
                </a:lnTo>
                <a:lnTo>
                  <a:pt x="3705352" y="395351"/>
                </a:lnTo>
                <a:lnTo>
                  <a:pt x="3800475" y="430657"/>
                </a:lnTo>
                <a:lnTo>
                  <a:pt x="3809365" y="406908"/>
                </a:lnTo>
                <a:close/>
              </a:path>
              <a:path w="5377180" h="3136265">
                <a:moveTo>
                  <a:pt x="3926205" y="2503170"/>
                </a:moveTo>
                <a:lnTo>
                  <a:pt x="3835146" y="2458085"/>
                </a:lnTo>
                <a:lnTo>
                  <a:pt x="3823843" y="2480818"/>
                </a:lnTo>
                <a:lnTo>
                  <a:pt x="3914902" y="2525903"/>
                </a:lnTo>
                <a:lnTo>
                  <a:pt x="3926205" y="2503170"/>
                </a:lnTo>
                <a:close/>
              </a:path>
              <a:path w="5377180" h="3136265">
                <a:moveTo>
                  <a:pt x="3976116" y="468757"/>
                </a:moveTo>
                <a:lnTo>
                  <a:pt x="3880866" y="433324"/>
                </a:lnTo>
                <a:lnTo>
                  <a:pt x="3871976" y="457200"/>
                </a:lnTo>
                <a:lnTo>
                  <a:pt x="3967226" y="492633"/>
                </a:lnTo>
                <a:lnTo>
                  <a:pt x="3976116" y="468757"/>
                </a:lnTo>
                <a:close/>
              </a:path>
              <a:path w="5377180" h="3136265">
                <a:moveTo>
                  <a:pt x="4085463" y="2582037"/>
                </a:moveTo>
                <a:lnTo>
                  <a:pt x="3994404" y="2536952"/>
                </a:lnTo>
                <a:lnTo>
                  <a:pt x="3983228" y="2559685"/>
                </a:lnTo>
                <a:lnTo>
                  <a:pt x="4074287" y="2604770"/>
                </a:lnTo>
                <a:lnTo>
                  <a:pt x="4085463" y="2582037"/>
                </a:lnTo>
                <a:close/>
              </a:path>
              <a:path w="5377180" h="3136265">
                <a:moveTo>
                  <a:pt x="4142740" y="530606"/>
                </a:moveTo>
                <a:lnTo>
                  <a:pt x="4047490" y="495300"/>
                </a:lnTo>
                <a:lnTo>
                  <a:pt x="4038600" y="519049"/>
                </a:lnTo>
                <a:lnTo>
                  <a:pt x="4133850" y="554482"/>
                </a:lnTo>
                <a:lnTo>
                  <a:pt x="4142740" y="530606"/>
                </a:lnTo>
                <a:close/>
              </a:path>
              <a:path w="5377180" h="3136265">
                <a:moveTo>
                  <a:pt x="4244848" y="2661031"/>
                </a:moveTo>
                <a:lnTo>
                  <a:pt x="4153789" y="2615819"/>
                </a:lnTo>
                <a:lnTo>
                  <a:pt x="4142486" y="2638679"/>
                </a:lnTo>
                <a:lnTo>
                  <a:pt x="4233545" y="2683764"/>
                </a:lnTo>
                <a:lnTo>
                  <a:pt x="4244848" y="2661031"/>
                </a:lnTo>
                <a:close/>
              </a:path>
              <a:path w="5377180" h="3136265">
                <a:moveTo>
                  <a:pt x="4309364" y="592582"/>
                </a:moveTo>
                <a:lnTo>
                  <a:pt x="4214114" y="557149"/>
                </a:lnTo>
                <a:lnTo>
                  <a:pt x="4205351" y="581025"/>
                </a:lnTo>
                <a:lnTo>
                  <a:pt x="4300601" y="616331"/>
                </a:lnTo>
                <a:lnTo>
                  <a:pt x="4309364" y="592582"/>
                </a:lnTo>
                <a:close/>
              </a:path>
              <a:path w="5377180" h="3136265">
                <a:moveTo>
                  <a:pt x="4404106" y="2739898"/>
                </a:moveTo>
                <a:lnTo>
                  <a:pt x="4313047" y="2694813"/>
                </a:lnTo>
                <a:lnTo>
                  <a:pt x="4301871" y="2717546"/>
                </a:lnTo>
                <a:lnTo>
                  <a:pt x="4392930" y="2762631"/>
                </a:lnTo>
                <a:lnTo>
                  <a:pt x="4404106" y="2739898"/>
                </a:lnTo>
                <a:close/>
              </a:path>
              <a:path w="5377180" h="3136265">
                <a:moveTo>
                  <a:pt x="4476102" y="654431"/>
                </a:moveTo>
                <a:lnTo>
                  <a:pt x="4380865" y="619125"/>
                </a:lnTo>
                <a:lnTo>
                  <a:pt x="4371975" y="642874"/>
                </a:lnTo>
                <a:lnTo>
                  <a:pt x="4467225" y="678307"/>
                </a:lnTo>
                <a:lnTo>
                  <a:pt x="4476102" y="654431"/>
                </a:lnTo>
                <a:close/>
              </a:path>
              <a:path w="5377180" h="3136265">
                <a:moveTo>
                  <a:pt x="4563478" y="2818765"/>
                </a:moveTo>
                <a:lnTo>
                  <a:pt x="4472432" y="2773680"/>
                </a:lnTo>
                <a:lnTo>
                  <a:pt x="4461129" y="2796540"/>
                </a:lnTo>
                <a:lnTo>
                  <a:pt x="4552175" y="2841625"/>
                </a:lnTo>
                <a:lnTo>
                  <a:pt x="4563478" y="2818765"/>
                </a:lnTo>
                <a:close/>
              </a:path>
              <a:path w="5377180" h="3136265">
                <a:moveTo>
                  <a:pt x="4642739" y="716407"/>
                </a:moveTo>
                <a:lnTo>
                  <a:pt x="4547476" y="680974"/>
                </a:lnTo>
                <a:lnTo>
                  <a:pt x="4538726" y="704850"/>
                </a:lnTo>
                <a:lnTo>
                  <a:pt x="4633849" y="740156"/>
                </a:lnTo>
                <a:lnTo>
                  <a:pt x="4642739" y="716407"/>
                </a:lnTo>
                <a:close/>
              </a:path>
              <a:path w="5377180" h="3136265">
                <a:moveTo>
                  <a:pt x="4722749" y="2897759"/>
                </a:moveTo>
                <a:lnTo>
                  <a:pt x="4631690" y="2852686"/>
                </a:lnTo>
                <a:lnTo>
                  <a:pt x="4620514" y="2875407"/>
                </a:lnTo>
                <a:lnTo>
                  <a:pt x="4711573" y="2920492"/>
                </a:lnTo>
                <a:lnTo>
                  <a:pt x="4722749" y="2897759"/>
                </a:lnTo>
                <a:close/>
              </a:path>
              <a:path w="5377180" h="3136265">
                <a:moveTo>
                  <a:pt x="4809363" y="778256"/>
                </a:moveTo>
                <a:lnTo>
                  <a:pt x="4714240" y="742950"/>
                </a:lnTo>
                <a:lnTo>
                  <a:pt x="4705350" y="766699"/>
                </a:lnTo>
                <a:lnTo>
                  <a:pt x="4800600" y="802132"/>
                </a:lnTo>
                <a:lnTo>
                  <a:pt x="4809363" y="778256"/>
                </a:lnTo>
                <a:close/>
              </a:path>
              <a:path w="5377180" h="3136265">
                <a:moveTo>
                  <a:pt x="4882134" y="2976626"/>
                </a:moveTo>
                <a:lnTo>
                  <a:pt x="4791075" y="2931541"/>
                </a:lnTo>
                <a:lnTo>
                  <a:pt x="4779772" y="2954401"/>
                </a:lnTo>
                <a:lnTo>
                  <a:pt x="4870831" y="2999486"/>
                </a:lnTo>
                <a:lnTo>
                  <a:pt x="4882134" y="2976626"/>
                </a:lnTo>
                <a:close/>
              </a:path>
              <a:path w="5377180" h="3136265">
                <a:moveTo>
                  <a:pt x="4976114" y="840232"/>
                </a:moveTo>
                <a:lnTo>
                  <a:pt x="4880864" y="804799"/>
                </a:lnTo>
                <a:lnTo>
                  <a:pt x="4871974" y="828675"/>
                </a:lnTo>
                <a:lnTo>
                  <a:pt x="4967224" y="863981"/>
                </a:lnTo>
                <a:lnTo>
                  <a:pt x="4976114" y="840232"/>
                </a:lnTo>
                <a:close/>
              </a:path>
              <a:path w="5377180" h="3136265">
                <a:moveTo>
                  <a:pt x="5041392" y="3055620"/>
                </a:moveTo>
                <a:lnTo>
                  <a:pt x="4950460" y="3010535"/>
                </a:lnTo>
                <a:lnTo>
                  <a:pt x="4939157" y="3033268"/>
                </a:lnTo>
                <a:lnTo>
                  <a:pt x="5030216" y="3078353"/>
                </a:lnTo>
                <a:lnTo>
                  <a:pt x="5041392" y="3055620"/>
                </a:lnTo>
                <a:close/>
              </a:path>
              <a:path w="5377180" h="3136265">
                <a:moveTo>
                  <a:pt x="5117719" y="3107563"/>
                </a:moveTo>
                <a:lnTo>
                  <a:pt x="5114645" y="3103118"/>
                </a:lnTo>
                <a:lnTo>
                  <a:pt x="5100980" y="3083306"/>
                </a:lnTo>
                <a:lnTo>
                  <a:pt x="5026533" y="2975356"/>
                </a:lnTo>
                <a:lnTo>
                  <a:pt x="5018659" y="2973832"/>
                </a:lnTo>
                <a:lnTo>
                  <a:pt x="5007102" y="2981833"/>
                </a:lnTo>
                <a:lnTo>
                  <a:pt x="5005578" y="2989707"/>
                </a:lnTo>
                <a:lnTo>
                  <a:pt x="5009642" y="2995549"/>
                </a:lnTo>
                <a:lnTo>
                  <a:pt x="5070881" y="3084372"/>
                </a:lnTo>
                <a:lnTo>
                  <a:pt x="4956048" y="3089783"/>
                </a:lnTo>
                <a:lnTo>
                  <a:pt x="4950587" y="3095752"/>
                </a:lnTo>
                <a:lnTo>
                  <a:pt x="4951222" y="3107563"/>
                </a:lnTo>
                <a:lnTo>
                  <a:pt x="4951349" y="3109722"/>
                </a:lnTo>
                <a:lnTo>
                  <a:pt x="4957318" y="3115183"/>
                </a:lnTo>
                <a:lnTo>
                  <a:pt x="5117719" y="3107563"/>
                </a:lnTo>
                <a:close/>
              </a:path>
              <a:path w="5377180" h="3136265">
                <a:moveTo>
                  <a:pt x="5142738" y="902081"/>
                </a:moveTo>
                <a:lnTo>
                  <a:pt x="5047488" y="866775"/>
                </a:lnTo>
                <a:lnTo>
                  <a:pt x="5038725" y="890524"/>
                </a:lnTo>
                <a:lnTo>
                  <a:pt x="5133975" y="925957"/>
                </a:lnTo>
                <a:lnTo>
                  <a:pt x="5142738" y="902081"/>
                </a:lnTo>
                <a:close/>
              </a:path>
              <a:path w="5377180" h="3136265">
                <a:moveTo>
                  <a:pt x="5309489" y="964057"/>
                </a:moveTo>
                <a:lnTo>
                  <a:pt x="5214239" y="928624"/>
                </a:lnTo>
                <a:lnTo>
                  <a:pt x="5205349" y="952500"/>
                </a:lnTo>
                <a:lnTo>
                  <a:pt x="5300599" y="987806"/>
                </a:lnTo>
                <a:lnTo>
                  <a:pt x="5309489" y="964057"/>
                </a:lnTo>
                <a:close/>
              </a:path>
              <a:path w="5377180" h="3136265">
                <a:moveTo>
                  <a:pt x="5376672" y="1002538"/>
                </a:moveTo>
                <a:lnTo>
                  <a:pt x="5375910" y="1001649"/>
                </a:lnTo>
                <a:lnTo>
                  <a:pt x="5358066" y="980821"/>
                </a:lnTo>
                <a:lnTo>
                  <a:pt x="5272151" y="880491"/>
                </a:lnTo>
                <a:lnTo>
                  <a:pt x="5264150" y="879856"/>
                </a:lnTo>
                <a:lnTo>
                  <a:pt x="5253482" y="889000"/>
                </a:lnTo>
                <a:lnTo>
                  <a:pt x="5252847" y="897001"/>
                </a:lnTo>
                <a:lnTo>
                  <a:pt x="5327624" y="984288"/>
                </a:lnTo>
                <a:lnTo>
                  <a:pt x="5213985" y="1001649"/>
                </a:lnTo>
                <a:lnTo>
                  <a:pt x="5209286" y="1008126"/>
                </a:lnTo>
                <a:lnTo>
                  <a:pt x="5210302" y="1015111"/>
                </a:lnTo>
                <a:lnTo>
                  <a:pt x="5211445" y="1021969"/>
                </a:lnTo>
                <a:lnTo>
                  <a:pt x="5217922" y="1026795"/>
                </a:lnTo>
                <a:lnTo>
                  <a:pt x="5224780" y="1025652"/>
                </a:lnTo>
                <a:lnTo>
                  <a:pt x="5376672" y="10025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636" rIns="0" bIns="0" rtlCol="0" vert="horz">
            <a:spAutoFit/>
          </a:bodyPr>
          <a:lstStyle/>
          <a:p>
            <a:pPr marL="14147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Sobretensiones</a:t>
            </a:r>
            <a:r>
              <a:rPr dirty="0" sz="2400" spc="-8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8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frente</a:t>
            </a:r>
            <a:r>
              <a:rPr dirty="0" sz="2400" spc="-6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828800" y="990600"/>
            <a:ext cx="5676900" cy="5562600"/>
            <a:chOff x="1828800" y="990600"/>
            <a:chExt cx="5676900" cy="55626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8372" y="990600"/>
              <a:ext cx="3767328" cy="5562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800" y="990600"/>
              <a:ext cx="2438400" cy="5562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392173"/>
            <a:ext cx="8455660" cy="3117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6770" marR="99060" indent="-33401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rápido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descargas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atmosféricas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sobre </a:t>
            </a:r>
            <a:r>
              <a:rPr dirty="0" sz="2400" b="1">
                <a:latin typeface="Calibri"/>
                <a:cs typeface="Calibri"/>
              </a:rPr>
              <a:t>líneas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aéreas</a:t>
            </a:r>
            <a:endParaRPr sz="2400">
              <a:latin typeface="Calibri"/>
              <a:cs typeface="Calibri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274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atmosféricas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son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causadas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3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descargas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directas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conductores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fase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flameos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inversos,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son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inducidas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por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descargas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atmosféricas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tierra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cerca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línea.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sobretensiones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atmosféricas</a:t>
            </a:r>
            <a:r>
              <a:rPr dirty="0" sz="2200" spc="30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inducidas,</a:t>
            </a:r>
            <a:r>
              <a:rPr dirty="0" sz="2200" spc="30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generalmente</a:t>
            </a:r>
            <a:r>
              <a:rPr dirty="0" sz="2200" spc="30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causan</a:t>
            </a:r>
            <a:r>
              <a:rPr dirty="0" sz="2200" spc="30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295">
                <a:latin typeface="Times New Roman"/>
                <a:cs typeface="Times New Roman"/>
              </a:rPr>
              <a:t>  </a:t>
            </a:r>
            <a:r>
              <a:rPr dirty="0" sz="2200" spc="-25">
                <a:latin typeface="Times New Roman"/>
                <a:cs typeface="Times New Roman"/>
              </a:rPr>
              <a:t>por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debajo</a:t>
            </a:r>
            <a:r>
              <a:rPr dirty="0" sz="2200" spc="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400</a:t>
            </a:r>
            <a:r>
              <a:rPr dirty="0" sz="2200" spc="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kV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aérea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son,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</a:t>
            </a:r>
            <a:r>
              <a:rPr dirty="0" sz="2200" spc="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tanto,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importancia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únicamente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para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sistemas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tensión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más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baja.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278382"/>
            <a:ext cx="8454390" cy="5039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10840" marR="483234" indent="-249555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rápido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descargas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atmosféricas </a:t>
            </a:r>
            <a:r>
              <a:rPr dirty="0" sz="2400" b="1">
                <a:latin typeface="Calibri"/>
                <a:cs typeface="Calibri"/>
              </a:rPr>
              <a:t>sobre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subestaciones</a:t>
            </a:r>
            <a:endParaRPr sz="2400">
              <a:latin typeface="Calibri"/>
              <a:cs typeface="Calibri"/>
            </a:endParaRPr>
          </a:p>
          <a:p>
            <a:pPr marL="475615" indent="-462915">
              <a:lnSpc>
                <a:spcPct val="100000"/>
              </a:lnSpc>
              <a:spcBef>
                <a:spcPts val="835"/>
              </a:spcBef>
              <a:buFont typeface="Wingdings"/>
              <a:buChar char=""/>
              <a:tabLst>
                <a:tab pos="475615" algn="l"/>
                <a:tab pos="1021715" algn="l"/>
                <a:tab pos="2809240" algn="l"/>
                <a:tab pos="4362450" algn="l"/>
                <a:tab pos="4769485" algn="l"/>
                <a:tab pos="6444615" algn="l"/>
                <a:tab pos="6727825" algn="l"/>
                <a:tab pos="7226934" algn="l"/>
                <a:tab pos="8176259" algn="l"/>
              </a:tabLst>
            </a:pPr>
            <a:r>
              <a:rPr dirty="0" sz="2200" spc="-25">
                <a:latin typeface="Times New Roman"/>
                <a:cs typeface="Times New Roman"/>
              </a:rPr>
              <a:t>Las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sobretensiones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atmosféricas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en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subestaciones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0">
                <a:latin typeface="Times New Roman"/>
                <a:cs typeface="Times New Roman"/>
              </a:rPr>
              <a:t>y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sus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valores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de</a:t>
            </a:r>
            <a:endParaRPr sz="2200">
              <a:latin typeface="Times New Roman"/>
              <a:cs typeface="Times New Roman"/>
            </a:endParaRPr>
          </a:p>
          <a:p>
            <a:pPr marL="475615">
              <a:lnSpc>
                <a:spcPct val="100000"/>
              </a:lnSpc>
            </a:pPr>
            <a:r>
              <a:rPr dirty="0" sz="2200">
                <a:latin typeface="Times New Roman"/>
                <a:cs typeface="Times New Roman"/>
              </a:rPr>
              <a:t>ocurrencia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dependen</a:t>
            </a:r>
            <a:r>
              <a:rPr dirty="0" sz="2200" spc="-9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de:</a:t>
            </a:r>
            <a:endParaRPr sz="2200">
              <a:latin typeface="Times New Roman"/>
              <a:cs typeface="Times New Roman"/>
            </a:endParaRPr>
          </a:p>
          <a:p>
            <a:pPr lvl="1" marL="933450" marR="7620" indent="-463550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933450" algn="l"/>
                <a:tab pos="1321435" algn="l"/>
                <a:tab pos="2719705" algn="l"/>
                <a:tab pos="3324860" algn="l"/>
                <a:tab pos="4545330" algn="l"/>
                <a:tab pos="6095365" algn="l"/>
                <a:tab pos="6499225" algn="l"/>
                <a:tab pos="6950709" algn="l"/>
                <a:tab pos="7741920" algn="l"/>
              </a:tabLst>
            </a:pPr>
            <a:r>
              <a:rPr dirty="0" sz="2200" spc="-25">
                <a:latin typeface="Times New Roman"/>
                <a:cs typeface="Times New Roman"/>
              </a:rPr>
              <a:t>El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desempeño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0">
                <a:latin typeface="Times New Roman"/>
                <a:cs typeface="Times New Roman"/>
              </a:rPr>
              <a:t>ante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descargas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atmosféricas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de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las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líneas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aéreas </a:t>
            </a:r>
            <a:r>
              <a:rPr dirty="0" sz="2200">
                <a:latin typeface="Times New Roman"/>
                <a:cs typeface="Times New Roman"/>
              </a:rPr>
              <a:t>conectadas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subestación.</a:t>
            </a:r>
            <a:endParaRPr sz="2200">
              <a:latin typeface="Times New Roman"/>
              <a:cs typeface="Times New Roman"/>
            </a:endParaRPr>
          </a:p>
          <a:p>
            <a:pPr lvl="1" marL="933450" marR="5715" indent="-463550">
              <a:lnSpc>
                <a:spcPct val="100000"/>
              </a:lnSpc>
              <a:buFont typeface="Wingdings"/>
              <a:buChar char=""/>
              <a:tabLst>
                <a:tab pos="933450" algn="l"/>
                <a:tab pos="1426845" algn="l"/>
                <a:tab pos="2898140" algn="l"/>
                <a:tab pos="3361054" algn="l"/>
                <a:tab pos="3761740" algn="l"/>
                <a:tab pos="5332095" algn="l"/>
                <a:tab pos="6927850" algn="l"/>
                <a:tab pos="7837805" algn="l"/>
                <a:tab pos="8177530" algn="l"/>
              </a:tabLst>
            </a:pPr>
            <a:r>
              <a:rPr dirty="0" sz="2200" spc="-25">
                <a:latin typeface="Times New Roman"/>
                <a:cs typeface="Times New Roman"/>
              </a:rPr>
              <a:t>La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disposición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de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la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subestación,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dimensiones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0">
                <a:latin typeface="Times New Roman"/>
                <a:cs typeface="Times New Roman"/>
              </a:rPr>
              <a:t>físicas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0">
                <a:latin typeface="Times New Roman"/>
                <a:cs typeface="Times New Roman"/>
              </a:rPr>
              <a:t>y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25">
                <a:latin typeface="Times New Roman"/>
                <a:cs typeface="Times New Roman"/>
              </a:rPr>
              <a:t>en </a:t>
            </a:r>
            <a:r>
              <a:rPr dirty="0" sz="2200">
                <a:latin typeface="Times New Roman"/>
                <a:cs typeface="Times New Roman"/>
              </a:rPr>
              <a:t>particular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número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líneas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conectadas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ésta.</a:t>
            </a:r>
            <a:endParaRPr sz="2200">
              <a:latin typeface="Times New Roman"/>
              <a:cs typeface="Times New Roman"/>
            </a:endParaRPr>
          </a:p>
          <a:p>
            <a:pPr lvl="1" marL="933450" marR="6350" indent="-463550">
              <a:lnSpc>
                <a:spcPct val="100000"/>
              </a:lnSpc>
              <a:buFont typeface="Wingdings"/>
              <a:buChar char=""/>
              <a:tabLst>
                <a:tab pos="933450" algn="l"/>
              </a:tabLst>
            </a:pP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valor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instantáneo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tensión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operación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(en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momento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de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descarga).</a:t>
            </a:r>
            <a:endParaRPr sz="2200">
              <a:latin typeface="Times New Roman"/>
              <a:cs typeface="Times New Roman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severidad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atmosféricas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para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equipos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la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subestación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está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determinada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combinación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tres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factores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anteriores</a:t>
            </a:r>
            <a:r>
              <a:rPr dirty="0" sz="2200" spc="4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4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45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requieren</a:t>
            </a:r>
            <a:r>
              <a:rPr dirty="0" sz="2200" spc="4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varias</a:t>
            </a:r>
            <a:r>
              <a:rPr dirty="0" sz="2200" spc="45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etapas</a:t>
            </a:r>
            <a:r>
              <a:rPr dirty="0" sz="2200" spc="4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para</a:t>
            </a:r>
            <a:r>
              <a:rPr dirty="0" sz="2200" spc="4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asegurar</a:t>
            </a:r>
            <a:r>
              <a:rPr dirty="0" sz="2200" spc="4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una</a:t>
            </a:r>
            <a:r>
              <a:rPr dirty="0" sz="2200" spc="459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adecuada 	protección.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93445" rIns="0" bIns="0" rtlCol="0" vert="horz">
            <a:spAutoFit/>
          </a:bodyPr>
          <a:lstStyle/>
          <a:p>
            <a:pPr marL="72961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Sobretensiones</a:t>
            </a:r>
            <a:r>
              <a:rPr dirty="0" spc="-65"/>
              <a:t> </a:t>
            </a:r>
            <a:r>
              <a:rPr dirty="0"/>
              <a:t>de</a:t>
            </a:r>
            <a:r>
              <a:rPr dirty="0" spc="-65"/>
              <a:t> </a:t>
            </a:r>
            <a:r>
              <a:rPr dirty="0"/>
              <a:t>frente</a:t>
            </a:r>
            <a:r>
              <a:rPr dirty="0" spc="-55"/>
              <a:t> </a:t>
            </a:r>
            <a:r>
              <a:rPr dirty="0"/>
              <a:t>rápido</a:t>
            </a:r>
            <a:r>
              <a:rPr dirty="0" spc="-70"/>
              <a:t> </a:t>
            </a:r>
            <a:r>
              <a:rPr dirty="0"/>
              <a:t>por</a:t>
            </a:r>
            <a:r>
              <a:rPr dirty="0" spc="-75"/>
              <a:t> </a:t>
            </a:r>
            <a:r>
              <a:rPr dirty="0"/>
              <a:t>maniobras</a:t>
            </a:r>
            <a:r>
              <a:rPr dirty="0" spc="-70"/>
              <a:t> </a:t>
            </a:r>
            <a:r>
              <a:rPr dirty="0"/>
              <a:t>y</a:t>
            </a:r>
            <a:r>
              <a:rPr dirty="0" spc="-60"/>
              <a:t> </a:t>
            </a:r>
            <a:r>
              <a:rPr dirty="0" spc="-10"/>
              <a:t>fallas</a:t>
            </a:r>
          </a:p>
          <a:p>
            <a:pPr>
              <a:lnSpc>
                <a:spcPct val="100000"/>
              </a:lnSpc>
              <a:spcBef>
                <a:spcPts val="685"/>
              </a:spcBef>
            </a:pPr>
          </a:p>
          <a:p>
            <a:pPr algn="just" marL="474980" indent="-462280">
              <a:lnSpc>
                <a:spcPct val="100000"/>
              </a:lnSpc>
              <a:buFont typeface="Wingdings"/>
              <a:buChar char=""/>
              <a:tabLst>
                <a:tab pos="474980" algn="l"/>
              </a:tabLst>
            </a:pPr>
            <a:r>
              <a:rPr dirty="0" sz="2200" b="0">
                <a:latin typeface="Times New Roman"/>
                <a:cs typeface="Times New Roman"/>
              </a:rPr>
              <a:t>Las</a:t>
            </a:r>
            <a:r>
              <a:rPr dirty="0" sz="2200" spc="-5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sobretensiones</a:t>
            </a:r>
            <a:r>
              <a:rPr dirty="0" sz="2200" spc="-5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5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maniobra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6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frente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rápido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ocurren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cuando:</a:t>
            </a:r>
            <a:endParaRPr sz="2200">
              <a:latin typeface="Times New Roman"/>
              <a:cs typeface="Times New Roman"/>
            </a:endParaRPr>
          </a:p>
          <a:p>
            <a:pPr algn="just" lvl="1" marL="933450" marR="5080" indent="-46355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3450" algn="l"/>
              </a:tabLst>
            </a:pP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1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conectan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desconectan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equipos</a:t>
            </a:r>
            <a:r>
              <a:rPr dirty="0" sz="2200" spc="1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sistema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medio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 spc="-25">
                <a:latin typeface="Times New Roman"/>
                <a:cs typeface="Times New Roman"/>
              </a:rPr>
              <a:t>de </a:t>
            </a:r>
            <a:r>
              <a:rPr dirty="0" sz="2200">
                <a:latin typeface="Times New Roman"/>
                <a:cs typeface="Times New Roman"/>
              </a:rPr>
              <a:t>conexiones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cortas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principalmente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dentro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subestaciones.</a:t>
            </a:r>
            <a:endParaRPr sz="2200">
              <a:latin typeface="Times New Roman"/>
              <a:cs typeface="Times New Roman"/>
            </a:endParaRPr>
          </a:p>
          <a:p>
            <a:pPr algn="just" lvl="1" marL="933450" marR="5715" indent="-46355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3450" algn="l"/>
              </a:tabLst>
            </a:pPr>
            <a:r>
              <a:rPr dirty="0" sz="2200">
                <a:latin typeface="Times New Roman"/>
                <a:cs typeface="Times New Roman"/>
              </a:rPr>
              <a:t>Flamean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aislamientos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externos.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Tales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eventos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causar </a:t>
            </a:r>
            <a:r>
              <a:rPr dirty="0" sz="2200">
                <a:latin typeface="Times New Roman"/>
                <a:cs typeface="Times New Roman"/>
              </a:rPr>
              <a:t>esfuerzos</a:t>
            </a:r>
            <a:r>
              <a:rPr dirty="0" sz="2200" spc="43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particularmente</a:t>
            </a:r>
            <a:r>
              <a:rPr dirty="0" sz="2200" spc="44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severos</a:t>
            </a:r>
            <a:r>
              <a:rPr dirty="0" sz="2200" spc="44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434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aislamientos</a:t>
            </a:r>
            <a:r>
              <a:rPr dirty="0" sz="2200" spc="445">
                <a:latin typeface="Times New Roman"/>
                <a:cs typeface="Times New Roman"/>
              </a:rPr>
              <a:t>  </a:t>
            </a:r>
            <a:r>
              <a:rPr dirty="0" sz="2200" spc="-10">
                <a:latin typeface="Times New Roman"/>
                <a:cs typeface="Times New Roman"/>
              </a:rPr>
              <a:t>internos </a:t>
            </a:r>
            <a:r>
              <a:rPr dirty="0" sz="2200">
                <a:latin typeface="Times New Roman"/>
                <a:cs typeface="Times New Roman"/>
              </a:rPr>
              <a:t>cercanos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(tales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como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arrollamientos).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159655"/>
            <a:ext cx="8455025" cy="5200015"/>
          </a:xfrm>
          <a:prstGeom prst="rect">
            <a:avLst/>
          </a:prstGeom>
        </p:spPr>
        <p:txBody>
          <a:bodyPr wrap="square" lIns="0" tIns="222885" rIns="0" bIns="0" rtlCol="0" vert="horz">
            <a:spAutoFit/>
          </a:bodyPr>
          <a:lstStyle/>
          <a:p>
            <a:pPr marL="729615">
              <a:lnSpc>
                <a:spcPct val="100000"/>
              </a:lnSpc>
              <a:spcBef>
                <a:spcPts val="1755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rápido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maniobras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fallas</a:t>
            </a:r>
            <a:endParaRPr sz="2400">
              <a:latin typeface="Calibri"/>
              <a:cs typeface="Calibri"/>
            </a:endParaRPr>
          </a:p>
          <a:p>
            <a:pPr algn="just" marL="475615" indent="-462915">
              <a:lnSpc>
                <a:spcPct val="100000"/>
              </a:lnSpc>
              <a:spcBef>
                <a:spcPts val="152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máximo</a:t>
            </a:r>
            <a:r>
              <a:rPr dirty="0" sz="2200" spc="2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pico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sobretensión</a:t>
            </a:r>
            <a:r>
              <a:rPr dirty="0" sz="2200" spc="2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depende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tipo</a:t>
            </a:r>
            <a:r>
              <a:rPr dirty="0" sz="2200" spc="2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comportamiento</a:t>
            </a:r>
            <a:endParaRPr sz="2200">
              <a:latin typeface="Times New Roman"/>
              <a:cs typeface="Times New Roman"/>
            </a:endParaRPr>
          </a:p>
          <a:p>
            <a:pPr algn="just" marL="475615">
              <a:lnSpc>
                <a:spcPct val="100000"/>
              </a:lnSpc>
            </a:pP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equipo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maniobra.</a:t>
            </a:r>
            <a:endParaRPr sz="2200">
              <a:latin typeface="Times New Roman"/>
              <a:cs typeface="Times New Roman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Valores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pico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sobretensión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son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usualmente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más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pequeños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los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debidos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descargas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atmosféricas,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importancia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restringida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casos 	especiales.</a:t>
            </a:r>
            <a:endParaRPr sz="2200">
              <a:latin typeface="Times New Roman"/>
              <a:cs typeface="Times New Roman"/>
            </a:endParaRPr>
          </a:p>
          <a:p>
            <a:pPr algn="just" lvl="1" marL="932815" indent="-462915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Maniobra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interruptores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re-</a:t>
            </a:r>
            <a:r>
              <a:rPr dirty="0" sz="2200">
                <a:latin typeface="Times New Roman"/>
                <a:cs typeface="Times New Roman"/>
              </a:rPr>
              <a:t>encendido: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2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p.u.</a:t>
            </a:r>
            <a:endParaRPr sz="2200">
              <a:latin typeface="Times New Roman"/>
              <a:cs typeface="Times New Roman"/>
            </a:endParaRPr>
          </a:p>
          <a:p>
            <a:pPr algn="just"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Maniobra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interruptores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re-</a:t>
            </a:r>
            <a:r>
              <a:rPr dirty="0" sz="2200">
                <a:latin typeface="Times New Roman"/>
                <a:cs typeface="Times New Roman"/>
              </a:rPr>
              <a:t>encendido: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p.u.</a:t>
            </a:r>
            <a:endParaRPr sz="2200">
              <a:latin typeface="Times New Roman"/>
              <a:cs typeface="Times New Roman"/>
            </a:endParaRPr>
          </a:p>
          <a:p>
            <a:pPr algn="just" marL="927100" marR="5080">
              <a:lnSpc>
                <a:spcPct val="100000"/>
              </a:lnSpc>
              <a:spcBef>
                <a:spcPts val="600"/>
              </a:spcBef>
            </a:pPr>
            <a:r>
              <a:rPr dirty="0" sz="2200">
                <a:latin typeface="Times New Roman"/>
                <a:cs typeface="Times New Roman"/>
              </a:rPr>
              <a:t>Para</a:t>
            </a:r>
            <a:r>
              <a:rPr dirty="0" sz="2200" spc="1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cargas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reactivas,</a:t>
            </a:r>
            <a:r>
              <a:rPr dirty="0" sz="2200" spc="1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algunos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tipos</a:t>
            </a:r>
            <a:r>
              <a:rPr dirty="0" sz="2200" spc="1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interruptores</a:t>
            </a:r>
            <a:r>
              <a:rPr dirty="0" sz="2200" spc="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5">
                <a:latin typeface="Times New Roman"/>
                <a:cs typeface="Times New Roman"/>
              </a:rPr>
              <a:t>  </a:t>
            </a:r>
            <a:r>
              <a:rPr dirty="0" sz="2200" spc="-10">
                <a:latin typeface="Times New Roman"/>
                <a:cs typeface="Times New Roman"/>
              </a:rPr>
              <a:t>media </a:t>
            </a:r>
            <a:r>
              <a:rPr dirty="0" sz="2200">
                <a:latin typeface="Times New Roman"/>
                <a:cs typeface="Times New Roman"/>
              </a:rPr>
              <a:t>tensión</a:t>
            </a:r>
            <a:r>
              <a:rPr dirty="0" sz="2200" spc="3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3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producir</a:t>
            </a:r>
            <a:r>
              <a:rPr dirty="0" sz="2200" spc="3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interrupciones</a:t>
            </a:r>
            <a:r>
              <a:rPr dirty="0" sz="2200" spc="3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múltiples</a:t>
            </a:r>
            <a:r>
              <a:rPr dirty="0" sz="2200" spc="3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3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3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corriente </a:t>
            </a:r>
            <a:r>
              <a:rPr dirty="0" sz="2200">
                <a:latin typeface="Times New Roman"/>
                <a:cs typeface="Times New Roman"/>
              </a:rPr>
              <a:t>transitoria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ocasionar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hasta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6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p.u.,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a </a:t>
            </a:r>
            <a:r>
              <a:rPr dirty="0" sz="2200">
                <a:latin typeface="Times New Roman"/>
                <a:cs typeface="Times New Roman"/>
              </a:rPr>
              <a:t>menos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tornen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medidas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protección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adecuadas.</a:t>
            </a:r>
            <a:endParaRPr sz="2200">
              <a:latin typeface="Times New Roman"/>
              <a:cs typeface="Times New Roman"/>
            </a:endParaRPr>
          </a:p>
          <a:p>
            <a:pPr algn="just" lvl="1" marL="932815" indent="-46291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932815" algn="l"/>
              </a:tabLst>
            </a:pPr>
            <a:r>
              <a:rPr dirty="0" sz="2200">
                <a:latin typeface="Times New Roman"/>
                <a:cs typeface="Times New Roman"/>
              </a:rPr>
              <a:t>Maniobra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seccionador: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p.u.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388799"/>
            <a:ext cx="8453120" cy="2137410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729615">
              <a:lnSpc>
                <a:spcPct val="100000"/>
              </a:lnSpc>
              <a:spcBef>
                <a:spcPts val="1764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rápido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maniobras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fallas</a:t>
            </a:r>
            <a:endParaRPr sz="2400">
              <a:latin typeface="Calibri"/>
              <a:cs typeface="Calibri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152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Como</a:t>
            </a:r>
            <a:r>
              <a:rPr dirty="0" sz="2200" spc="5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</a:t>
            </a:r>
            <a:r>
              <a:rPr dirty="0" sz="2200" spc="5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altamente</a:t>
            </a:r>
            <a:r>
              <a:rPr dirty="0" sz="2200" spc="5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improbable</a:t>
            </a:r>
            <a:r>
              <a:rPr dirty="0" sz="2200" spc="5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ocurrencia</a:t>
            </a:r>
            <a:r>
              <a:rPr dirty="0" sz="2200" spc="5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5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51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de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maniobra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rápido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más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una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fase,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asumir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no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existen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fase-</a:t>
            </a:r>
            <a:r>
              <a:rPr dirty="0" sz="2200">
                <a:latin typeface="Times New Roman"/>
                <a:cs typeface="Times New Roman"/>
              </a:rPr>
              <a:t>fase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más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altas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fase- 	tierra.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124201" y="3384041"/>
            <a:ext cx="52539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“Sobretensión</a:t>
            </a:r>
            <a:r>
              <a:rPr dirty="0" sz="20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transitoria</a:t>
            </a:r>
            <a:r>
              <a:rPr dirty="0" sz="20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2000" spc="-3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frente</a:t>
            </a:r>
            <a:r>
              <a:rPr dirty="0" sz="20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muy</a:t>
            </a:r>
            <a:r>
              <a:rPr dirty="0" sz="20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rápida”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9055" rIns="0" bIns="0" rtlCol="0" vert="horz">
            <a:spAutoFit/>
          </a:bodyPr>
          <a:lstStyle/>
          <a:p>
            <a:pPr marL="729615">
              <a:lnSpc>
                <a:spcPct val="100000"/>
              </a:lnSpc>
              <a:spcBef>
                <a:spcPts val="465"/>
              </a:spcBef>
            </a:pP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Clasificación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6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000000"/>
                </a:solidFill>
                <a:latin typeface="Calibri"/>
                <a:cs typeface="Calibri"/>
              </a:rPr>
              <a:t>Tensiones</a:t>
            </a:r>
            <a:r>
              <a:rPr dirty="0" sz="2400" spc="-5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Sobretensiones</a:t>
            </a:r>
            <a:endParaRPr sz="2400">
              <a:latin typeface="Calibri"/>
              <a:cs typeface="Calibri"/>
            </a:endParaRPr>
          </a:p>
          <a:p>
            <a:pPr algn="ctr" marL="794385">
              <a:lnSpc>
                <a:spcPct val="100000"/>
              </a:lnSpc>
              <a:spcBef>
                <a:spcPts val="280"/>
              </a:spcBef>
            </a:pP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IEC</a:t>
            </a:r>
            <a:r>
              <a:rPr dirty="0" sz="1800" spc="-2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60071-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dirty="0" sz="1800" spc="-1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(1993)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632" y="3336023"/>
            <a:ext cx="2359914" cy="94565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442085" y="3595496"/>
            <a:ext cx="1208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latin typeface="Calibri"/>
                <a:cs typeface="Calibri"/>
              </a:rPr>
              <a:t>Temporal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8852" y="5469635"/>
            <a:ext cx="1974342" cy="94565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892677" y="5729427"/>
            <a:ext cx="1727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Frente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1908" y="5469635"/>
            <a:ext cx="2082545" cy="94565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454521" y="5546547"/>
            <a:ext cx="14230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1625" marR="5080" indent="-28956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frente</a:t>
            </a:r>
            <a:r>
              <a:rPr dirty="0" sz="2400" spc="-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muy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2663" y="5440679"/>
            <a:ext cx="1907286" cy="94565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695704" y="5700471"/>
            <a:ext cx="1521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130" b="1">
                <a:latin typeface="Calibri"/>
                <a:cs typeface="Calibri"/>
              </a:rPr>
              <a:t> </a:t>
            </a:r>
            <a:r>
              <a:rPr dirty="0" sz="2400" spc="-20" b="1">
                <a:latin typeface="Calibri"/>
                <a:cs typeface="Calibri"/>
              </a:rPr>
              <a:t>lento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9036" y="1431023"/>
            <a:ext cx="2359914" cy="94565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058672" y="1506982"/>
            <a:ext cx="158559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591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Tensión permanente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79876" y="3336023"/>
            <a:ext cx="2358390" cy="94565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4072890" y="3595496"/>
            <a:ext cx="1374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Transitoria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2303" y="3336023"/>
            <a:ext cx="2359913" cy="94565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6690486" y="3595496"/>
            <a:ext cx="1466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Combinada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75303" y="1431023"/>
            <a:ext cx="2359914" cy="945654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907028" y="1689557"/>
            <a:ext cx="16998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Sobretensión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047494" y="2351023"/>
            <a:ext cx="5377180" cy="3136265"/>
          </a:xfrm>
          <a:custGeom>
            <a:avLst/>
            <a:gdLst/>
            <a:ahLst/>
            <a:cxnLst/>
            <a:rect l="l" t="t" r="r" b="b"/>
            <a:pathLst>
              <a:path w="5377180" h="3136265">
                <a:moveTo>
                  <a:pt x="167386" y="1009015"/>
                </a:moveTo>
                <a:lnTo>
                  <a:pt x="164795" y="1005459"/>
                </a:lnTo>
                <a:lnTo>
                  <a:pt x="162687" y="1002538"/>
                </a:lnTo>
                <a:lnTo>
                  <a:pt x="49187" y="984542"/>
                </a:lnTo>
                <a:lnTo>
                  <a:pt x="55918" y="976757"/>
                </a:lnTo>
                <a:lnTo>
                  <a:pt x="119761" y="902970"/>
                </a:lnTo>
                <a:lnTo>
                  <a:pt x="124333" y="897636"/>
                </a:lnTo>
                <a:lnTo>
                  <a:pt x="123698" y="889635"/>
                </a:lnTo>
                <a:lnTo>
                  <a:pt x="118491" y="885063"/>
                </a:lnTo>
                <a:lnTo>
                  <a:pt x="113157" y="880491"/>
                </a:lnTo>
                <a:lnTo>
                  <a:pt x="105156" y="880999"/>
                </a:lnTo>
                <a:lnTo>
                  <a:pt x="100457" y="886333"/>
                </a:lnTo>
                <a:lnTo>
                  <a:pt x="0" y="1002538"/>
                </a:lnTo>
                <a:lnTo>
                  <a:pt x="151765" y="1026541"/>
                </a:lnTo>
                <a:lnTo>
                  <a:pt x="158623" y="1027557"/>
                </a:lnTo>
                <a:lnTo>
                  <a:pt x="165227" y="1022858"/>
                </a:lnTo>
                <a:lnTo>
                  <a:pt x="166243" y="1015873"/>
                </a:lnTo>
                <a:lnTo>
                  <a:pt x="167386" y="1009015"/>
                </a:lnTo>
                <a:close/>
              </a:path>
              <a:path w="5377180" h="3136265">
                <a:moveTo>
                  <a:pt x="209296" y="939546"/>
                </a:moveTo>
                <a:lnTo>
                  <a:pt x="200660" y="915670"/>
                </a:lnTo>
                <a:lnTo>
                  <a:pt x="105156" y="950595"/>
                </a:lnTo>
                <a:lnTo>
                  <a:pt x="113919" y="974471"/>
                </a:lnTo>
                <a:lnTo>
                  <a:pt x="209296" y="939546"/>
                </a:lnTo>
                <a:close/>
              </a:path>
              <a:path w="5377180" h="3136265">
                <a:moveTo>
                  <a:pt x="376301" y="878459"/>
                </a:moveTo>
                <a:lnTo>
                  <a:pt x="367665" y="854583"/>
                </a:lnTo>
                <a:lnTo>
                  <a:pt x="272161" y="889508"/>
                </a:lnTo>
                <a:lnTo>
                  <a:pt x="280924" y="913384"/>
                </a:lnTo>
                <a:lnTo>
                  <a:pt x="376301" y="878459"/>
                </a:lnTo>
                <a:close/>
              </a:path>
              <a:path w="5377180" h="3136265">
                <a:moveTo>
                  <a:pt x="543306" y="817499"/>
                </a:moveTo>
                <a:lnTo>
                  <a:pt x="534543" y="793623"/>
                </a:lnTo>
                <a:lnTo>
                  <a:pt x="439166" y="828421"/>
                </a:lnTo>
                <a:lnTo>
                  <a:pt x="447929" y="852297"/>
                </a:lnTo>
                <a:lnTo>
                  <a:pt x="543306" y="817499"/>
                </a:lnTo>
                <a:close/>
              </a:path>
              <a:path w="5377180" h="3136265">
                <a:moveTo>
                  <a:pt x="578358" y="3092831"/>
                </a:moveTo>
                <a:lnTo>
                  <a:pt x="572770" y="3086989"/>
                </a:lnTo>
                <a:lnTo>
                  <a:pt x="485686" y="3084322"/>
                </a:lnTo>
                <a:lnTo>
                  <a:pt x="484149" y="3084322"/>
                </a:lnTo>
                <a:lnTo>
                  <a:pt x="509524" y="3071241"/>
                </a:lnTo>
                <a:lnTo>
                  <a:pt x="497840" y="3048635"/>
                </a:lnTo>
                <a:lnTo>
                  <a:pt x="472351" y="3061830"/>
                </a:lnTo>
                <a:lnTo>
                  <a:pt x="517652" y="2993644"/>
                </a:lnTo>
                <a:lnTo>
                  <a:pt x="521589" y="2987802"/>
                </a:lnTo>
                <a:lnTo>
                  <a:pt x="519938" y="2979928"/>
                </a:lnTo>
                <a:lnTo>
                  <a:pt x="514096" y="2976118"/>
                </a:lnTo>
                <a:lnTo>
                  <a:pt x="508254" y="2972181"/>
                </a:lnTo>
                <a:lnTo>
                  <a:pt x="500380" y="2973832"/>
                </a:lnTo>
                <a:lnTo>
                  <a:pt x="496570" y="2979674"/>
                </a:lnTo>
                <a:lnTo>
                  <a:pt x="411480" y="3107563"/>
                </a:lnTo>
                <a:lnTo>
                  <a:pt x="572008" y="3112389"/>
                </a:lnTo>
                <a:lnTo>
                  <a:pt x="577850" y="3106928"/>
                </a:lnTo>
                <a:lnTo>
                  <a:pt x="577850" y="3106801"/>
                </a:lnTo>
                <a:lnTo>
                  <a:pt x="578358" y="3092831"/>
                </a:lnTo>
                <a:close/>
              </a:path>
              <a:path w="5377180" h="3136265">
                <a:moveTo>
                  <a:pt x="667512" y="2989580"/>
                </a:moveTo>
                <a:lnTo>
                  <a:pt x="655828" y="2966974"/>
                </a:lnTo>
                <a:lnTo>
                  <a:pt x="565531" y="3013583"/>
                </a:lnTo>
                <a:lnTo>
                  <a:pt x="577215" y="3036189"/>
                </a:lnTo>
                <a:lnTo>
                  <a:pt x="667512" y="2989580"/>
                </a:lnTo>
                <a:close/>
              </a:path>
              <a:path w="5377180" h="3136265">
                <a:moveTo>
                  <a:pt x="710311" y="756412"/>
                </a:moveTo>
                <a:lnTo>
                  <a:pt x="701548" y="732536"/>
                </a:lnTo>
                <a:lnTo>
                  <a:pt x="606171" y="767461"/>
                </a:lnTo>
                <a:lnTo>
                  <a:pt x="614934" y="791337"/>
                </a:lnTo>
                <a:lnTo>
                  <a:pt x="710311" y="756412"/>
                </a:lnTo>
                <a:close/>
              </a:path>
              <a:path w="5377180" h="3136265">
                <a:moveTo>
                  <a:pt x="825373" y="2907919"/>
                </a:moveTo>
                <a:lnTo>
                  <a:pt x="813689" y="2885313"/>
                </a:lnTo>
                <a:lnTo>
                  <a:pt x="723519" y="2932049"/>
                </a:lnTo>
                <a:lnTo>
                  <a:pt x="735203" y="2954528"/>
                </a:lnTo>
                <a:lnTo>
                  <a:pt x="825373" y="2907919"/>
                </a:lnTo>
                <a:close/>
              </a:path>
              <a:path w="5377180" h="3136265">
                <a:moveTo>
                  <a:pt x="877316" y="695325"/>
                </a:moveTo>
                <a:lnTo>
                  <a:pt x="868553" y="671449"/>
                </a:lnTo>
                <a:lnTo>
                  <a:pt x="773176" y="706374"/>
                </a:lnTo>
                <a:lnTo>
                  <a:pt x="781939" y="730250"/>
                </a:lnTo>
                <a:lnTo>
                  <a:pt x="877316" y="695325"/>
                </a:lnTo>
                <a:close/>
              </a:path>
              <a:path w="5377180" h="3136265">
                <a:moveTo>
                  <a:pt x="983361" y="2826258"/>
                </a:moveTo>
                <a:lnTo>
                  <a:pt x="971677" y="2803652"/>
                </a:lnTo>
                <a:lnTo>
                  <a:pt x="881380" y="2850388"/>
                </a:lnTo>
                <a:lnTo>
                  <a:pt x="893064" y="2872879"/>
                </a:lnTo>
                <a:lnTo>
                  <a:pt x="983361" y="2826258"/>
                </a:lnTo>
                <a:close/>
              </a:path>
              <a:path w="5377180" h="3136265">
                <a:moveTo>
                  <a:pt x="1044321" y="634365"/>
                </a:moveTo>
                <a:lnTo>
                  <a:pt x="1035558" y="610489"/>
                </a:lnTo>
                <a:lnTo>
                  <a:pt x="940181" y="645287"/>
                </a:lnTo>
                <a:lnTo>
                  <a:pt x="948817" y="669163"/>
                </a:lnTo>
                <a:lnTo>
                  <a:pt x="1044321" y="634365"/>
                </a:lnTo>
                <a:close/>
              </a:path>
              <a:path w="5377180" h="3136265">
                <a:moveTo>
                  <a:pt x="1141349" y="2744597"/>
                </a:moveTo>
                <a:lnTo>
                  <a:pt x="1129665" y="2722118"/>
                </a:lnTo>
                <a:lnTo>
                  <a:pt x="1039368" y="2768727"/>
                </a:lnTo>
                <a:lnTo>
                  <a:pt x="1051052" y="2791333"/>
                </a:lnTo>
                <a:lnTo>
                  <a:pt x="1141349" y="2744597"/>
                </a:lnTo>
                <a:close/>
              </a:path>
              <a:path w="5377180" h="3136265">
                <a:moveTo>
                  <a:pt x="1211326" y="573278"/>
                </a:moveTo>
                <a:lnTo>
                  <a:pt x="1202563" y="549402"/>
                </a:lnTo>
                <a:lnTo>
                  <a:pt x="1107186" y="584327"/>
                </a:lnTo>
                <a:lnTo>
                  <a:pt x="1115822" y="608203"/>
                </a:lnTo>
                <a:lnTo>
                  <a:pt x="1211326" y="573278"/>
                </a:lnTo>
                <a:close/>
              </a:path>
              <a:path w="5377180" h="3136265">
                <a:moveTo>
                  <a:pt x="1299210" y="2662936"/>
                </a:moveTo>
                <a:lnTo>
                  <a:pt x="1287526" y="2640457"/>
                </a:lnTo>
                <a:lnTo>
                  <a:pt x="1197356" y="2687066"/>
                </a:lnTo>
                <a:lnTo>
                  <a:pt x="1209040" y="2709672"/>
                </a:lnTo>
                <a:lnTo>
                  <a:pt x="1299210" y="2662936"/>
                </a:lnTo>
                <a:close/>
              </a:path>
              <a:path w="5377180" h="3136265">
                <a:moveTo>
                  <a:pt x="1378331" y="512191"/>
                </a:moveTo>
                <a:lnTo>
                  <a:pt x="1369568" y="488315"/>
                </a:lnTo>
                <a:lnTo>
                  <a:pt x="1274191" y="523240"/>
                </a:lnTo>
                <a:lnTo>
                  <a:pt x="1282827" y="547116"/>
                </a:lnTo>
                <a:lnTo>
                  <a:pt x="1378331" y="512191"/>
                </a:lnTo>
                <a:close/>
              </a:path>
              <a:path w="5377180" h="3136265">
                <a:moveTo>
                  <a:pt x="1457198" y="2581402"/>
                </a:moveTo>
                <a:lnTo>
                  <a:pt x="1445514" y="2558796"/>
                </a:lnTo>
                <a:lnTo>
                  <a:pt x="1355217" y="2605405"/>
                </a:lnTo>
                <a:lnTo>
                  <a:pt x="1366901" y="2628011"/>
                </a:lnTo>
                <a:lnTo>
                  <a:pt x="1457198" y="2581402"/>
                </a:lnTo>
                <a:close/>
              </a:path>
              <a:path w="5377180" h="3136265">
                <a:moveTo>
                  <a:pt x="1545336" y="451231"/>
                </a:moveTo>
                <a:lnTo>
                  <a:pt x="1536573" y="427355"/>
                </a:lnTo>
                <a:lnTo>
                  <a:pt x="1441196" y="462153"/>
                </a:lnTo>
                <a:lnTo>
                  <a:pt x="1449832" y="486029"/>
                </a:lnTo>
                <a:lnTo>
                  <a:pt x="1545336" y="451231"/>
                </a:lnTo>
                <a:close/>
              </a:path>
              <a:path w="5377180" h="3136265">
                <a:moveTo>
                  <a:pt x="1615186" y="2499741"/>
                </a:moveTo>
                <a:lnTo>
                  <a:pt x="1603502" y="2477135"/>
                </a:lnTo>
                <a:lnTo>
                  <a:pt x="1513205" y="2523744"/>
                </a:lnTo>
                <a:lnTo>
                  <a:pt x="1524889" y="2546350"/>
                </a:lnTo>
                <a:lnTo>
                  <a:pt x="1615186" y="2499741"/>
                </a:lnTo>
                <a:close/>
              </a:path>
              <a:path w="5377180" h="3136265">
                <a:moveTo>
                  <a:pt x="1712214" y="390144"/>
                </a:moveTo>
                <a:lnTo>
                  <a:pt x="1703578" y="366268"/>
                </a:lnTo>
                <a:lnTo>
                  <a:pt x="1608074" y="401193"/>
                </a:lnTo>
                <a:lnTo>
                  <a:pt x="1616837" y="425069"/>
                </a:lnTo>
                <a:lnTo>
                  <a:pt x="1712214" y="390144"/>
                </a:lnTo>
                <a:close/>
              </a:path>
              <a:path w="5377180" h="3136265">
                <a:moveTo>
                  <a:pt x="1773047" y="2418080"/>
                </a:moveTo>
                <a:lnTo>
                  <a:pt x="1761363" y="2395474"/>
                </a:lnTo>
                <a:lnTo>
                  <a:pt x="1671193" y="2442210"/>
                </a:lnTo>
                <a:lnTo>
                  <a:pt x="1682877" y="2464689"/>
                </a:lnTo>
                <a:lnTo>
                  <a:pt x="1773047" y="2418080"/>
                </a:lnTo>
                <a:close/>
              </a:path>
              <a:path w="5377180" h="3136265">
                <a:moveTo>
                  <a:pt x="1879219" y="329057"/>
                </a:moveTo>
                <a:lnTo>
                  <a:pt x="1870583" y="305181"/>
                </a:lnTo>
                <a:lnTo>
                  <a:pt x="1775079" y="340106"/>
                </a:lnTo>
                <a:lnTo>
                  <a:pt x="1783842" y="363982"/>
                </a:lnTo>
                <a:lnTo>
                  <a:pt x="1879219" y="329057"/>
                </a:lnTo>
                <a:close/>
              </a:path>
              <a:path w="5377180" h="3136265">
                <a:moveTo>
                  <a:pt x="1931035" y="2336419"/>
                </a:moveTo>
                <a:lnTo>
                  <a:pt x="1919351" y="2313813"/>
                </a:lnTo>
                <a:lnTo>
                  <a:pt x="1829054" y="2360549"/>
                </a:lnTo>
                <a:lnTo>
                  <a:pt x="1840738" y="2383028"/>
                </a:lnTo>
                <a:lnTo>
                  <a:pt x="1931035" y="2336419"/>
                </a:lnTo>
                <a:close/>
              </a:path>
              <a:path w="5377180" h="3136265">
                <a:moveTo>
                  <a:pt x="2046224" y="268097"/>
                </a:moveTo>
                <a:lnTo>
                  <a:pt x="2037588" y="244221"/>
                </a:lnTo>
                <a:lnTo>
                  <a:pt x="1942084" y="279019"/>
                </a:lnTo>
                <a:lnTo>
                  <a:pt x="1950847" y="302895"/>
                </a:lnTo>
                <a:lnTo>
                  <a:pt x="2046224" y="268097"/>
                </a:lnTo>
                <a:close/>
              </a:path>
              <a:path w="5377180" h="3136265">
                <a:moveTo>
                  <a:pt x="2089023" y="2254758"/>
                </a:moveTo>
                <a:lnTo>
                  <a:pt x="2077339" y="2232279"/>
                </a:lnTo>
                <a:lnTo>
                  <a:pt x="1987042" y="2278888"/>
                </a:lnTo>
                <a:lnTo>
                  <a:pt x="1998726" y="2301494"/>
                </a:lnTo>
                <a:lnTo>
                  <a:pt x="2089023" y="2254758"/>
                </a:lnTo>
                <a:close/>
              </a:path>
              <a:path w="5377180" h="3136265">
                <a:moveTo>
                  <a:pt x="2213229" y="207010"/>
                </a:moveTo>
                <a:lnTo>
                  <a:pt x="2204466" y="183134"/>
                </a:lnTo>
                <a:lnTo>
                  <a:pt x="2109089" y="218059"/>
                </a:lnTo>
                <a:lnTo>
                  <a:pt x="2117852" y="241935"/>
                </a:lnTo>
                <a:lnTo>
                  <a:pt x="2213229" y="207010"/>
                </a:lnTo>
                <a:close/>
              </a:path>
              <a:path w="5377180" h="3136265">
                <a:moveTo>
                  <a:pt x="2246884" y="2173097"/>
                </a:moveTo>
                <a:lnTo>
                  <a:pt x="2235327" y="2150618"/>
                </a:lnTo>
                <a:lnTo>
                  <a:pt x="2145030" y="2197227"/>
                </a:lnTo>
                <a:lnTo>
                  <a:pt x="2156714" y="2219833"/>
                </a:lnTo>
                <a:lnTo>
                  <a:pt x="2246884" y="2173097"/>
                </a:lnTo>
                <a:close/>
              </a:path>
              <a:path w="5377180" h="3136265">
                <a:moveTo>
                  <a:pt x="2380234" y="145923"/>
                </a:moveTo>
                <a:lnTo>
                  <a:pt x="2371471" y="122047"/>
                </a:lnTo>
                <a:lnTo>
                  <a:pt x="2276094" y="156972"/>
                </a:lnTo>
                <a:lnTo>
                  <a:pt x="2284857" y="180848"/>
                </a:lnTo>
                <a:lnTo>
                  <a:pt x="2380234" y="145923"/>
                </a:lnTo>
                <a:close/>
              </a:path>
              <a:path w="5377180" h="3136265">
                <a:moveTo>
                  <a:pt x="2404872" y="2091563"/>
                </a:moveTo>
                <a:lnTo>
                  <a:pt x="2393188" y="2068957"/>
                </a:lnTo>
                <a:lnTo>
                  <a:pt x="2303018" y="2115566"/>
                </a:lnTo>
                <a:lnTo>
                  <a:pt x="2314575" y="2138172"/>
                </a:lnTo>
                <a:lnTo>
                  <a:pt x="2404872" y="2091563"/>
                </a:lnTo>
                <a:close/>
              </a:path>
              <a:path w="5377180" h="3136265">
                <a:moveTo>
                  <a:pt x="2547239" y="84963"/>
                </a:moveTo>
                <a:lnTo>
                  <a:pt x="2538476" y="61087"/>
                </a:lnTo>
                <a:lnTo>
                  <a:pt x="2443099" y="95885"/>
                </a:lnTo>
                <a:lnTo>
                  <a:pt x="2451862" y="119761"/>
                </a:lnTo>
                <a:lnTo>
                  <a:pt x="2547239" y="84963"/>
                </a:lnTo>
                <a:close/>
              </a:path>
              <a:path w="5377180" h="3136265">
                <a:moveTo>
                  <a:pt x="2562860" y="2009902"/>
                </a:moveTo>
                <a:lnTo>
                  <a:pt x="2551176" y="1987296"/>
                </a:lnTo>
                <a:lnTo>
                  <a:pt x="2460879" y="2033905"/>
                </a:lnTo>
                <a:lnTo>
                  <a:pt x="2472563" y="2056511"/>
                </a:lnTo>
                <a:lnTo>
                  <a:pt x="2562860" y="2009902"/>
                </a:lnTo>
                <a:close/>
              </a:path>
              <a:path w="5377180" h="3136265">
                <a:moveTo>
                  <a:pt x="2723642" y="2805938"/>
                </a:moveTo>
                <a:lnTo>
                  <a:pt x="2698242" y="2805938"/>
                </a:lnTo>
                <a:lnTo>
                  <a:pt x="2697861" y="2907538"/>
                </a:lnTo>
                <a:lnTo>
                  <a:pt x="2723261" y="2907538"/>
                </a:lnTo>
                <a:lnTo>
                  <a:pt x="2723642" y="2805938"/>
                </a:lnTo>
                <a:close/>
              </a:path>
              <a:path w="5377180" h="3136265">
                <a:moveTo>
                  <a:pt x="2724404" y="2628138"/>
                </a:moveTo>
                <a:lnTo>
                  <a:pt x="2699004" y="2628138"/>
                </a:lnTo>
                <a:lnTo>
                  <a:pt x="2698623" y="2729738"/>
                </a:lnTo>
                <a:lnTo>
                  <a:pt x="2724023" y="2729738"/>
                </a:lnTo>
                <a:lnTo>
                  <a:pt x="2724404" y="2628138"/>
                </a:lnTo>
                <a:close/>
              </a:path>
              <a:path w="5377180" h="3136265">
                <a:moveTo>
                  <a:pt x="2725039" y="2450338"/>
                </a:moveTo>
                <a:lnTo>
                  <a:pt x="2699639" y="2450338"/>
                </a:lnTo>
                <a:lnTo>
                  <a:pt x="2699258" y="2551938"/>
                </a:lnTo>
                <a:lnTo>
                  <a:pt x="2724658" y="2551938"/>
                </a:lnTo>
                <a:lnTo>
                  <a:pt x="2725039" y="2450338"/>
                </a:lnTo>
                <a:close/>
              </a:path>
              <a:path w="5377180" h="3136265">
                <a:moveTo>
                  <a:pt x="2725801" y="2272538"/>
                </a:moveTo>
                <a:lnTo>
                  <a:pt x="2700401" y="2272538"/>
                </a:lnTo>
                <a:lnTo>
                  <a:pt x="2699893" y="2374138"/>
                </a:lnTo>
                <a:lnTo>
                  <a:pt x="2725293" y="2374138"/>
                </a:lnTo>
                <a:lnTo>
                  <a:pt x="2725801" y="2272538"/>
                </a:lnTo>
                <a:close/>
              </a:path>
              <a:path w="5377180" h="3136265">
                <a:moveTo>
                  <a:pt x="2726436" y="2094738"/>
                </a:moveTo>
                <a:lnTo>
                  <a:pt x="2701036" y="2094738"/>
                </a:lnTo>
                <a:lnTo>
                  <a:pt x="2700655" y="2196338"/>
                </a:lnTo>
                <a:lnTo>
                  <a:pt x="2726055" y="2196338"/>
                </a:lnTo>
                <a:lnTo>
                  <a:pt x="2726436" y="2094738"/>
                </a:lnTo>
                <a:close/>
              </a:path>
              <a:path w="5377180" h="3136265">
                <a:moveTo>
                  <a:pt x="2788285" y="2996057"/>
                </a:moveTo>
                <a:lnTo>
                  <a:pt x="2785999" y="2988310"/>
                </a:lnTo>
                <a:lnTo>
                  <a:pt x="2773807" y="2981452"/>
                </a:lnTo>
                <a:lnTo>
                  <a:pt x="2766060" y="2983611"/>
                </a:lnTo>
                <a:lnTo>
                  <a:pt x="2722715" y="3061093"/>
                </a:lnTo>
                <a:lnTo>
                  <a:pt x="2709862" y="3083915"/>
                </a:lnTo>
                <a:lnTo>
                  <a:pt x="2722638" y="3061093"/>
                </a:lnTo>
                <a:lnTo>
                  <a:pt x="2722930" y="3002153"/>
                </a:lnTo>
                <a:lnTo>
                  <a:pt x="2723007" y="2983738"/>
                </a:lnTo>
                <a:lnTo>
                  <a:pt x="2697607" y="2983738"/>
                </a:lnTo>
                <a:lnTo>
                  <a:pt x="2697315" y="3061093"/>
                </a:lnTo>
                <a:lnTo>
                  <a:pt x="2654427" y="2983103"/>
                </a:lnTo>
                <a:lnTo>
                  <a:pt x="2646680" y="2980944"/>
                </a:lnTo>
                <a:lnTo>
                  <a:pt x="2640584" y="2984246"/>
                </a:lnTo>
                <a:lnTo>
                  <a:pt x="2634488" y="2987675"/>
                </a:lnTo>
                <a:lnTo>
                  <a:pt x="2632202" y="2995422"/>
                </a:lnTo>
                <a:lnTo>
                  <a:pt x="2635631" y="3001518"/>
                </a:lnTo>
                <a:lnTo>
                  <a:pt x="2709672" y="3136138"/>
                </a:lnTo>
                <a:lnTo>
                  <a:pt x="2727769" y="3103880"/>
                </a:lnTo>
                <a:lnTo>
                  <a:pt x="2738170" y="3085338"/>
                </a:lnTo>
                <a:lnTo>
                  <a:pt x="2788285" y="2996057"/>
                </a:lnTo>
                <a:close/>
              </a:path>
              <a:path w="5377180" h="3136265">
                <a:moveTo>
                  <a:pt x="2809367" y="35433"/>
                </a:moveTo>
                <a:lnTo>
                  <a:pt x="2714117" y="0"/>
                </a:lnTo>
                <a:lnTo>
                  <a:pt x="2709761" y="11684"/>
                </a:lnTo>
                <a:lnTo>
                  <a:pt x="2705481" y="0"/>
                </a:lnTo>
                <a:lnTo>
                  <a:pt x="2610104" y="34925"/>
                </a:lnTo>
                <a:lnTo>
                  <a:pt x="2618740" y="58801"/>
                </a:lnTo>
                <a:lnTo>
                  <a:pt x="2697048" y="30162"/>
                </a:lnTo>
                <a:lnTo>
                  <a:pt x="2701429" y="927252"/>
                </a:lnTo>
                <a:lnTo>
                  <a:pt x="2701429" y="927506"/>
                </a:lnTo>
                <a:lnTo>
                  <a:pt x="2657856" y="850011"/>
                </a:lnTo>
                <a:lnTo>
                  <a:pt x="2650109" y="847852"/>
                </a:lnTo>
                <a:lnTo>
                  <a:pt x="2637917" y="854710"/>
                </a:lnTo>
                <a:lnTo>
                  <a:pt x="2635758" y="862457"/>
                </a:lnTo>
                <a:lnTo>
                  <a:pt x="2714371" y="1002538"/>
                </a:lnTo>
                <a:lnTo>
                  <a:pt x="2728684" y="976503"/>
                </a:lnTo>
                <a:lnTo>
                  <a:pt x="2788412" y="867918"/>
                </a:lnTo>
                <a:lnTo>
                  <a:pt x="2791714" y="861695"/>
                </a:lnTo>
                <a:lnTo>
                  <a:pt x="2789555" y="854075"/>
                </a:lnTo>
                <a:lnTo>
                  <a:pt x="2783332" y="850646"/>
                </a:lnTo>
                <a:lnTo>
                  <a:pt x="2777236" y="847217"/>
                </a:lnTo>
                <a:lnTo>
                  <a:pt x="2769489" y="849503"/>
                </a:lnTo>
                <a:lnTo>
                  <a:pt x="2766187" y="855599"/>
                </a:lnTo>
                <a:lnTo>
                  <a:pt x="2726829" y="927252"/>
                </a:lnTo>
                <a:lnTo>
                  <a:pt x="2722461" y="30276"/>
                </a:lnTo>
                <a:lnTo>
                  <a:pt x="2800477" y="59182"/>
                </a:lnTo>
                <a:lnTo>
                  <a:pt x="2809367" y="35433"/>
                </a:lnTo>
                <a:close/>
              </a:path>
              <a:path w="5377180" h="3136265">
                <a:moveTo>
                  <a:pt x="2975991" y="97282"/>
                </a:moveTo>
                <a:lnTo>
                  <a:pt x="2880741" y="61976"/>
                </a:lnTo>
                <a:lnTo>
                  <a:pt x="2871978" y="85725"/>
                </a:lnTo>
                <a:lnTo>
                  <a:pt x="2967228" y="121158"/>
                </a:lnTo>
                <a:lnTo>
                  <a:pt x="2975991" y="97282"/>
                </a:lnTo>
                <a:close/>
              </a:path>
              <a:path w="5377180" h="3136265">
                <a:moveTo>
                  <a:pt x="3142742" y="159258"/>
                </a:moveTo>
                <a:lnTo>
                  <a:pt x="3047492" y="123825"/>
                </a:lnTo>
                <a:lnTo>
                  <a:pt x="3038602" y="147701"/>
                </a:lnTo>
                <a:lnTo>
                  <a:pt x="3133852" y="183007"/>
                </a:lnTo>
                <a:lnTo>
                  <a:pt x="3142742" y="159258"/>
                </a:lnTo>
                <a:close/>
              </a:path>
              <a:path w="5377180" h="3136265">
                <a:moveTo>
                  <a:pt x="3309366" y="221107"/>
                </a:moveTo>
                <a:lnTo>
                  <a:pt x="3214116" y="185801"/>
                </a:lnTo>
                <a:lnTo>
                  <a:pt x="3205226" y="209550"/>
                </a:lnTo>
                <a:lnTo>
                  <a:pt x="3300476" y="244983"/>
                </a:lnTo>
                <a:lnTo>
                  <a:pt x="3309366" y="221107"/>
                </a:lnTo>
                <a:close/>
              </a:path>
              <a:path w="5377180" h="3136265">
                <a:moveTo>
                  <a:pt x="3475990" y="283083"/>
                </a:moveTo>
                <a:lnTo>
                  <a:pt x="3380740" y="247650"/>
                </a:lnTo>
                <a:lnTo>
                  <a:pt x="3371977" y="271526"/>
                </a:lnTo>
                <a:lnTo>
                  <a:pt x="3467227" y="306832"/>
                </a:lnTo>
                <a:lnTo>
                  <a:pt x="3475990" y="283083"/>
                </a:lnTo>
                <a:close/>
              </a:path>
              <a:path w="5377180" h="3136265">
                <a:moveTo>
                  <a:pt x="3642741" y="344932"/>
                </a:moveTo>
                <a:lnTo>
                  <a:pt x="3547491" y="309626"/>
                </a:lnTo>
                <a:lnTo>
                  <a:pt x="3538601" y="333375"/>
                </a:lnTo>
                <a:lnTo>
                  <a:pt x="3633851" y="368808"/>
                </a:lnTo>
                <a:lnTo>
                  <a:pt x="3642741" y="344932"/>
                </a:lnTo>
                <a:close/>
              </a:path>
              <a:path w="5377180" h="3136265">
                <a:moveTo>
                  <a:pt x="3809365" y="406908"/>
                </a:moveTo>
                <a:lnTo>
                  <a:pt x="3714115" y="371475"/>
                </a:lnTo>
                <a:lnTo>
                  <a:pt x="3705352" y="395351"/>
                </a:lnTo>
                <a:lnTo>
                  <a:pt x="3800475" y="430657"/>
                </a:lnTo>
                <a:lnTo>
                  <a:pt x="3809365" y="406908"/>
                </a:lnTo>
                <a:close/>
              </a:path>
              <a:path w="5377180" h="3136265">
                <a:moveTo>
                  <a:pt x="3976116" y="468757"/>
                </a:moveTo>
                <a:lnTo>
                  <a:pt x="3880866" y="433324"/>
                </a:lnTo>
                <a:lnTo>
                  <a:pt x="3871976" y="457200"/>
                </a:lnTo>
                <a:lnTo>
                  <a:pt x="3967226" y="492633"/>
                </a:lnTo>
                <a:lnTo>
                  <a:pt x="3976116" y="468757"/>
                </a:lnTo>
                <a:close/>
              </a:path>
              <a:path w="5377180" h="3136265">
                <a:moveTo>
                  <a:pt x="4142740" y="530606"/>
                </a:moveTo>
                <a:lnTo>
                  <a:pt x="4047490" y="495300"/>
                </a:lnTo>
                <a:lnTo>
                  <a:pt x="4038600" y="519049"/>
                </a:lnTo>
                <a:lnTo>
                  <a:pt x="4133850" y="554482"/>
                </a:lnTo>
                <a:lnTo>
                  <a:pt x="4142740" y="530606"/>
                </a:lnTo>
                <a:close/>
              </a:path>
              <a:path w="5377180" h="3136265">
                <a:moveTo>
                  <a:pt x="4309364" y="592582"/>
                </a:moveTo>
                <a:lnTo>
                  <a:pt x="4214114" y="557149"/>
                </a:lnTo>
                <a:lnTo>
                  <a:pt x="4205351" y="581025"/>
                </a:lnTo>
                <a:lnTo>
                  <a:pt x="4300601" y="616331"/>
                </a:lnTo>
                <a:lnTo>
                  <a:pt x="4309364" y="592582"/>
                </a:lnTo>
                <a:close/>
              </a:path>
              <a:path w="5377180" h="3136265">
                <a:moveTo>
                  <a:pt x="4476102" y="654431"/>
                </a:moveTo>
                <a:lnTo>
                  <a:pt x="4380865" y="619125"/>
                </a:lnTo>
                <a:lnTo>
                  <a:pt x="4371975" y="642874"/>
                </a:lnTo>
                <a:lnTo>
                  <a:pt x="4467225" y="678307"/>
                </a:lnTo>
                <a:lnTo>
                  <a:pt x="4476102" y="654431"/>
                </a:lnTo>
                <a:close/>
              </a:path>
              <a:path w="5377180" h="3136265">
                <a:moveTo>
                  <a:pt x="4642739" y="716407"/>
                </a:moveTo>
                <a:lnTo>
                  <a:pt x="4547476" y="680974"/>
                </a:lnTo>
                <a:lnTo>
                  <a:pt x="4538726" y="704850"/>
                </a:lnTo>
                <a:lnTo>
                  <a:pt x="4633849" y="740156"/>
                </a:lnTo>
                <a:lnTo>
                  <a:pt x="4642739" y="716407"/>
                </a:lnTo>
                <a:close/>
              </a:path>
              <a:path w="5377180" h="3136265">
                <a:moveTo>
                  <a:pt x="4809363" y="778256"/>
                </a:moveTo>
                <a:lnTo>
                  <a:pt x="4714240" y="742950"/>
                </a:lnTo>
                <a:lnTo>
                  <a:pt x="4705350" y="766699"/>
                </a:lnTo>
                <a:lnTo>
                  <a:pt x="4800600" y="802132"/>
                </a:lnTo>
                <a:lnTo>
                  <a:pt x="4809363" y="778256"/>
                </a:lnTo>
                <a:close/>
              </a:path>
              <a:path w="5377180" h="3136265">
                <a:moveTo>
                  <a:pt x="4976114" y="840232"/>
                </a:moveTo>
                <a:lnTo>
                  <a:pt x="4880864" y="804799"/>
                </a:lnTo>
                <a:lnTo>
                  <a:pt x="4871974" y="828675"/>
                </a:lnTo>
                <a:lnTo>
                  <a:pt x="4967224" y="863981"/>
                </a:lnTo>
                <a:lnTo>
                  <a:pt x="4976114" y="840232"/>
                </a:lnTo>
                <a:close/>
              </a:path>
              <a:path w="5377180" h="3136265">
                <a:moveTo>
                  <a:pt x="5117719" y="3107563"/>
                </a:moveTo>
                <a:lnTo>
                  <a:pt x="5117541" y="3107309"/>
                </a:lnTo>
                <a:lnTo>
                  <a:pt x="5026533" y="2975356"/>
                </a:lnTo>
                <a:lnTo>
                  <a:pt x="5018659" y="2973832"/>
                </a:lnTo>
                <a:lnTo>
                  <a:pt x="5007102" y="2981833"/>
                </a:lnTo>
                <a:lnTo>
                  <a:pt x="5005578" y="2989707"/>
                </a:lnTo>
                <a:lnTo>
                  <a:pt x="5009642" y="2995549"/>
                </a:lnTo>
                <a:lnTo>
                  <a:pt x="5056022" y="3062833"/>
                </a:lnTo>
                <a:lnTo>
                  <a:pt x="2719832" y="1905508"/>
                </a:lnTo>
                <a:lnTo>
                  <a:pt x="2714574" y="1916252"/>
                </a:lnTo>
                <a:lnTo>
                  <a:pt x="2709164" y="1905635"/>
                </a:lnTo>
                <a:lnTo>
                  <a:pt x="2618867" y="1952244"/>
                </a:lnTo>
                <a:lnTo>
                  <a:pt x="2630551" y="1974850"/>
                </a:lnTo>
                <a:lnTo>
                  <a:pt x="2701683" y="1938083"/>
                </a:lnTo>
                <a:lnTo>
                  <a:pt x="2701290" y="2018538"/>
                </a:lnTo>
                <a:lnTo>
                  <a:pt x="2726690" y="2018538"/>
                </a:lnTo>
                <a:lnTo>
                  <a:pt x="2727083" y="1937512"/>
                </a:lnTo>
                <a:lnTo>
                  <a:pt x="5044783" y="3085592"/>
                </a:lnTo>
                <a:lnTo>
                  <a:pt x="4956048" y="3089783"/>
                </a:lnTo>
                <a:lnTo>
                  <a:pt x="4950587" y="3095752"/>
                </a:lnTo>
                <a:lnTo>
                  <a:pt x="4951209" y="3107309"/>
                </a:lnTo>
                <a:lnTo>
                  <a:pt x="4951222" y="3107563"/>
                </a:lnTo>
                <a:lnTo>
                  <a:pt x="4951349" y="3109722"/>
                </a:lnTo>
                <a:lnTo>
                  <a:pt x="4957318" y="3115183"/>
                </a:lnTo>
                <a:lnTo>
                  <a:pt x="5117719" y="3107563"/>
                </a:lnTo>
                <a:close/>
              </a:path>
              <a:path w="5377180" h="3136265">
                <a:moveTo>
                  <a:pt x="5142738" y="902081"/>
                </a:moveTo>
                <a:lnTo>
                  <a:pt x="5047488" y="866775"/>
                </a:lnTo>
                <a:lnTo>
                  <a:pt x="5038725" y="890524"/>
                </a:lnTo>
                <a:lnTo>
                  <a:pt x="5133975" y="925957"/>
                </a:lnTo>
                <a:lnTo>
                  <a:pt x="5142738" y="902081"/>
                </a:lnTo>
                <a:close/>
              </a:path>
              <a:path w="5377180" h="3136265">
                <a:moveTo>
                  <a:pt x="5309489" y="964057"/>
                </a:moveTo>
                <a:lnTo>
                  <a:pt x="5214239" y="928624"/>
                </a:lnTo>
                <a:lnTo>
                  <a:pt x="5205349" y="952500"/>
                </a:lnTo>
                <a:lnTo>
                  <a:pt x="5300599" y="987806"/>
                </a:lnTo>
                <a:lnTo>
                  <a:pt x="5309489" y="964057"/>
                </a:lnTo>
                <a:close/>
              </a:path>
              <a:path w="5377180" h="3136265">
                <a:moveTo>
                  <a:pt x="5376672" y="1002538"/>
                </a:moveTo>
                <a:lnTo>
                  <a:pt x="5375910" y="1001649"/>
                </a:lnTo>
                <a:lnTo>
                  <a:pt x="5358066" y="980821"/>
                </a:lnTo>
                <a:lnTo>
                  <a:pt x="5272151" y="880491"/>
                </a:lnTo>
                <a:lnTo>
                  <a:pt x="5264150" y="879856"/>
                </a:lnTo>
                <a:lnTo>
                  <a:pt x="5253482" y="889000"/>
                </a:lnTo>
                <a:lnTo>
                  <a:pt x="5252847" y="897001"/>
                </a:lnTo>
                <a:lnTo>
                  <a:pt x="5327624" y="984288"/>
                </a:lnTo>
                <a:lnTo>
                  <a:pt x="5213985" y="1001649"/>
                </a:lnTo>
                <a:lnTo>
                  <a:pt x="5209286" y="1008126"/>
                </a:lnTo>
                <a:lnTo>
                  <a:pt x="5210302" y="1015111"/>
                </a:lnTo>
                <a:lnTo>
                  <a:pt x="5211445" y="1021969"/>
                </a:lnTo>
                <a:lnTo>
                  <a:pt x="5217922" y="1026795"/>
                </a:lnTo>
                <a:lnTo>
                  <a:pt x="5224780" y="1025652"/>
                </a:lnTo>
                <a:lnTo>
                  <a:pt x="5376672" y="10025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325649"/>
            <a:ext cx="8455025" cy="148209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algn="ctr" marR="73025">
              <a:lnSpc>
                <a:spcPct val="100000"/>
              </a:lnSpc>
              <a:spcBef>
                <a:spcPts val="45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muy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originan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operación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seccionadores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fallas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internas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subestaciones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tipo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GIS,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debido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rápido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flameo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del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gas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la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posterior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propagación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poco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amortiguada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interior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GIS.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971800" y="2819400"/>
            <a:ext cx="3717290" cy="3429000"/>
            <a:chOff x="2971800" y="2819400"/>
            <a:chExt cx="3717290" cy="342900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2460" y="2819400"/>
              <a:ext cx="2246620" cy="34290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2819400"/>
              <a:ext cx="1539239" cy="34290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450670"/>
            <a:ext cx="8455660" cy="2677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71755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frente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muy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156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Su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amplitud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rápidamente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amortiguada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una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vez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sale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GIS,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por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ejemplo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bujes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terminales,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tiempo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incrementa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en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rango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correspondiente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rápido.</a:t>
            </a:r>
            <a:endParaRPr sz="2200">
              <a:latin typeface="Times New Roman"/>
              <a:cs typeface="Times New Roman"/>
            </a:endParaRPr>
          </a:p>
          <a:p>
            <a:pPr algn="just" marL="475615" marR="6350" indent="-46355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270">
                <a:latin typeface="Times New Roman"/>
                <a:cs typeface="Times New Roman"/>
              </a:rPr>
              <a:t>   </a:t>
            </a:r>
            <a:r>
              <a:rPr dirty="0" sz="2200">
                <a:latin typeface="Times New Roman"/>
                <a:cs typeface="Times New Roman"/>
              </a:rPr>
              <a:t>ocurrir,</a:t>
            </a:r>
            <a:r>
              <a:rPr dirty="0" sz="2200" spc="285">
                <a:latin typeface="Times New Roman"/>
                <a:cs typeface="Times New Roman"/>
              </a:rPr>
              <a:t>  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285">
                <a:latin typeface="Times New Roman"/>
                <a:cs typeface="Times New Roman"/>
              </a:rPr>
              <a:t> 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80">
                <a:latin typeface="Times New Roman"/>
                <a:cs typeface="Times New Roman"/>
              </a:rPr>
              <a:t>  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295">
                <a:latin typeface="Times New Roman"/>
                <a:cs typeface="Times New Roman"/>
              </a:rPr>
              <a:t>   </a:t>
            </a:r>
            <a:r>
              <a:rPr dirty="0" sz="2200">
                <a:latin typeface="Times New Roman"/>
                <a:cs typeface="Times New Roman"/>
              </a:rPr>
              <a:t>muy</a:t>
            </a:r>
            <a:r>
              <a:rPr dirty="0" sz="2200" spc="290">
                <a:latin typeface="Times New Roman"/>
                <a:cs typeface="Times New Roman"/>
              </a:rPr>
              <a:t>   </a:t>
            </a:r>
            <a:r>
              <a:rPr dirty="0" sz="2200">
                <a:latin typeface="Times New Roman"/>
                <a:cs typeface="Times New Roman"/>
              </a:rPr>
              <a:t>rápido</a:t>
            </a:r>
            <a:r>
              <a:rPr dirty="0" sz="2200" spc="280">
                <a:latin typeface="Times New Roman"/>
                <a:cs typeface="Times New Roman"/>
              </a:rPr>
              <a:t>   </a:t>
            </a:r>
            <a:r>
              <a:rPr dirty="0" sz="2200" spc="-25">
                <a:latin typeface="Times New Roman"/>
                <a:cs typeface="Times New Roman"/>
              </a:rPr>
              <a:t>en </a:t>
            </a:r>
            <a:r>
              <a:rPr dirty="0" sz="2200">
                <a:latin typeface="Times New Roman"/>
                <a:cs typeface="Times New Roman"/>
              </a:rPr>
              <a:t>transformadores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media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tensión,</a:t>
            </a:r>
            <a:r>
              <a:rPr dirty="0" sz="2200" spc="1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tipo</a:t>
            </a:r>
            <a:r>
              <a:rPr dirty="0" sz="2200" spc="1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seco,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conexiones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cortas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a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interruptores.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471676"/>
            <a:ext cx="8455660" cy="3109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7366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muy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1714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forma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sobretensión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caracteriza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rápido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incremento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de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tensión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cerca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valor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pico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resultando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tiempo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por </a:t>
            </a:r>
            <a:r>
              <a:rPr dirty="0" sz="2200" spc="-25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debajo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0.1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μs.</a:t>
            </a:r>
            <a:endParaRPr sz="2200">
              <a:latin typeface="Times New Roman"/>
              <a:cs typeface="Times New Roman"/>
            </a:endParaRPr>
          </a:p>
          <a:p>
            <a:pPr algn="just" marL="474345" marR="8890" indent="-462280">
              <a:lnSpc>
                <a:spcPct val="100000"/>
              </a:lnSpc>
              <a:spcBef>
                <a:spcPts val="605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Para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operaciones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seccionadores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este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seguido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generalmente </a:t>
            </a:r>
            <a:r>
              <a:rPr dirty="0" sz="2200" spc="-1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una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oscilación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frecuencias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por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encima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1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MHz.</a:t>
            </a:r>
            <a:endParaRPr sz="2200">
              <a:latin typeface="Times New Roman"/>
              <a:cs typeface="Times New Roman"/>
            </a:endParaRPr>
          </a:p>
          <a:p>
            <a:pPr algn="just" marL="475615" indent="-4629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duración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frente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muy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rápido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menor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  <a:p>
            <a:pPr algn="just" marL="475615">
              <a:lnSpc>
                <a:spcPct val="100000"/>
              </a:lnSpc>
              <a:spcBef>
                <a:spcPts val="5"/>
              </a:spcBef>
            </a:pPr>
            <a:r>
              <a:rPr dirty="0" sz="2200">
                <a:latin typeface="Times New Roman"/>
                <a:cs typeface="Times New Roman"/>
              </a:rPr>
              <a:t>ms,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pero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ocurrir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varias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veces.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461261"/>
            <a:ext cx="8452485" cy="2275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70485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muy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  <a:p>
            <a:pPr algn="just" marL="475615" marR="5080" indent="-463550">
              <a:lnSpc>
                <a:spcPct val="100000"/>
              </a:lnSpc>
              <a:spcBef>
                <a:spcPts val="1635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14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amplitud</a:t>
            </a:r>
            <a:r>
              <a:rPr dirty="0" sz="2200" spc="15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5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14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sobretensión</a:t>
            </a:r>
            <a:r>
              <a:rPr dirty="0" sz="2200" spc="15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depende</a:t>
            </a:r>
            <a:r>
              <a:rPr dirty="0" sz="2200" spc="15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4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14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construcción</a:t>
            </a:r>
            <a:r>
              <a:rPr dirty="0" sz="2200" spc="155">
                <a:latin typeface="Times New Roman"/>
                <a:cs typeface="Times New Roman"/>
              </a:rPr>
              <a:t>  </a:t>
            </a:r>
            <a:r>
              <a:rPr dirty="0" sz="2200" spc="-25">
                <a:latin typeface="Times New Roman"/>
                <a:cs typeface="Times New Roman"/>
              </a:rPr>
              <a:t>del </a:t>
            </a:r>
            <a:r>
              <a:rPr dirty="0" sz="2200">
                <a:latin typeface="Times New Roman"/>
                <a:cs typeface="Times New Roman"/>
              </a:rPr>
              <a:t>seccionador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configuración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subestación.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estimarse </a:t>
            </a:r>
            <a:r>
              <a:rPr dirty="0" sz="2200">
                <a:latin typeface="Times New Roman"/>
                <a:cs typeface="Times New Roman"/>
              </a:rPr>
              <a:t>que</a:t>
            </a:r>
            <a:r>
              <a:rPr dirty="0" sz="2200" spc="114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es</a:t>
            </a:r>
            <a:r>
              <a:rPr dirty="0" sz="2200" spc="1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posible</a:t>
            </a:r>
            <a:r>
              <a:rPr dirty="0" sz="2200" spc="1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limitar</a:t>
            </a:r>
            <a:r>
              <a:rPr dirty="0" sz="2200" spc="1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1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amplitudes</a:t>
            </a:r>
            <a:r>
              <a:rPr dirty="0" sz="2200" spc="1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máximas</a:t>
            </a:r>
            <a:r>
              <a:rPr dirty="0" sz="2200" spc="1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120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2,5</a:t>
            </a:r>
            <a:r>
              <a:rPr dirty="0" sz="2200" spc="125">
                <a:latin typeface="Times New Roman"/>
                <a:cs typeface="Times New Roman"/>
              </a:rPr>
              <a:t>  </a:t>
            </a:r>
            <a:r>
              <a:rPr dirty="0" sz="2200">
                <a:latin typeface="Times New Roman"/>
                <a:cs typeface="Times New Roman"/>
              </a:rPr>
              <a:t>p.u.</a:t>
            </a:r>
            <a:r>
              <a:rPr dirty="0" sz="2200" spc="114">
                <a:latin typeface="Times New Roman"/>
                <a:cs typeface="Times New Roman"/>
              </a:rPr>
              <a:t>  </a:t>
            </a:r>
            <a:r>
              <a:rPr dirty="0" sz="2200" spc="-10">
                <a:latin typeface="Times New Roman"/>
                <a:cs typeface="Times New Roman"/>
              </a:rPr>
              <a:t>Estas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pueden,</a:t>
            </a:r>
            <a:r>
              <a:rPr dirty="0" sz="2200" spc="1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embargo,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crear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elevadas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en </a:t>
            </a:r>
            <a:r>
              <a:rPr dirty="0" sz="2200">
                <a:latin typeface="Times New Roman"/>
                <a:cs typeface="Times New Roman"/>
              </a:rPr>
              <a:t>los</a:t>
            </a:r>
            <a:r>
              <a:rPr dirty="0" sz="2200" spc="-11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transformadores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directamente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conectados.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10185" rIns="0" bIns="0" rtlCol="0" vert="horz">
            <a:spAutoFit/>
          </a:bodyPr>
          <a:lstStyle/>
          <a:p>
            <a:pPr algn="ctr" marR="72390">
              <a:lnSpc>
                <a:spcPct val="100000"/>
              </a:lnSpc>
              <a:spcBef>
                <a:spcPts val="1655"/>
              </a:spcBef>
            </a:pPr>
            <a:r>
              <a:rPr dirty="0" spc="-10"/>
              <a:t>Sobretensiones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60"/>
              <a:t> </a:t>
            </a:r>
            <a:r>
              <a:rPr dirty="0"/>
              <a:t>frente</a:t>
            </a:r>
            <a:r>
              <a:rPr dirty="0" spc="-50"/>
              <a:t> </a:t>
            </a:r>
            <a:r>
              <a:rPr dirty="0"/>
              <a:t>muy</a:t>
            </a:r>
            <a:r>
              <a:rPr dirty="0" spc="-70"/>
              <a:t> </a:t>
            </a:r>
            <a:r>
              <a:rPr dirty="0" spc="-10"/>
              <a:t>rápido</a:t>
            </a:r>
          </a:p>
          <a:p>
            <a:pPr algn="just" marL="474345" marR="5080" indent="-462280">
              <a:lnSpc>
                <a:spcPct val="100000"/>
              </a:lnSpc>
              <a:spcBef>
                <a:spcPts val="142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 b="0">
                <a:latin typeface="Times New Roman"/>
                <a:cs typeface="Times New Roman"/>
              </a:rPr>
              <a:t>Debido</a:t>
            </a:r>
            <a:r>
              <a:rPr dirty="0" sz="2200" spc="10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9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fallas</a:t>
            </a:r>
            <a:r>
              <a:rPr dirty="0" sz="2200" spc="10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internas</a:t>
            </a:r>
            <a:r>
              <a:rPr dirty="0" sz="2200" spc="10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dentro</a:t>
            </a:r>
            <a:r>
              <a:rPr dirty="0" sz="2200" spc="114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9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10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GIS</a:t>
            </a:r>
            <a:r>
              <a:rPr dirty="0" sz="2200" spc="10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los</a:t>
            </a:r>
            <a:r>
              <a:rPr dirty="0" sz="2200" spc="10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equipos</a:t>
            </a:r>
            <a:r>
              <a:rPr dirty="0" sz="2200" spc="9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conectados</a:t>
            </a:r>
            <a:r>
              <a:rPr dirty="0" sz="2200" spc="105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(p.e. </a:t>
            </a:r>
            <a:r>
              <a:rPr dirty="0" sz="2200" spc="-1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transformadores)</a:t>
            </a:r>
            <a:r>
              <a:rPr dirty="0" sz="2200" spc="200" b="0">
                <a:latin typeface="Times New Roman"/>
                <a:cs typeface="Times New Roman"/>
              </a:rPr>
              <a:t>   </a:t>
            </a:r>
            <a:r>
              <a:rPr dirty="0" sz="2200" b="0">
                <a:latin typeface="Times New Roman"/>
                <a:cs typeface="Times New Roman"/>
              </a:rPr>
              <a:t>son</a:t>
            </a:r>
            <a:r>
              <a:rPr dirty="0" sz="2200" spc="210" b="0">
                <a:latin typeface="Times New Roman"/>
                <a:cs typeface="Times New Roman"/>
              </a:rPr>
              <a:t>   </a:t>
            </a:r>
            <a:r>
              <a:rPr dirty="0" sz="2200" b="0">
                <a:latin typeface="Times New Roman"/>
                <a:cs typeface="Times New Roman"/>
              </a:rPr>
              <a:t>sometidos</a:t>
            </a:r>
            <a:r>
              <a:rPr dirty="0" sz="2200" spc="204" b="0">
                <a:latin typeface="Times New Roman"/>
                <a:cs typeface="Times New Roman"/>
              </a:rPr>
              <a:t>  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200" b="0">
                <a:latin typeface="Times New Roman"/>
                <a:cs typeface="Times New Roman"/>
              </a:rPr>
              <a:t>   </a:t>
            </a:r>
            <a:r>
              <a:rPr dirty="0" sz="2200" b="0">
                <a:latin typeface="Times New Roman"/>
                <a:cs typeface="Times New Roman"/>
              </a:rPr>
              <a:t>esfuerzos</a:t>
            </a:r>
            <a:r>
              <a:rPr dirty="0" sz="2200" spc="204" b="0">
                <a:latin typeface="Times New Roman"/>
                <a:cs typeface="Times New Roman"/>
              </a:rPr>
              <a:t>   </a:t>
            </a:r>
            <a:r>
              <a:rPr dirty="0" sz="2200" b="0">
                <a:latin typeface="Times New Roman"/>
                <a:cs typeface="Times New Roman"/>
              </a:rPr>
              <a:t>debidos</a:t>
            </a:r>
            <a:r>
              <a:rPr dirty="0" sz="2200" spc="200" b="0">
                <a:latin typeface="Times New Roman"/>
                <a:cs typeface="Times New Roman"/>
              </a:rPr>
              <a:t>  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200" b="0">
                <a:latin typeface="Times New Roman"/>
                <a:cs typeface="Times New Roman"/>
              </a:rPr>
              <a:t>   </a:t>
            </a:r>
            <a:r>
              <a:rPr dirty="0" sz="2200" spc="-25" b="0">
                <a:latin typeface="Times New Roman"/>
                <a:cs typeface="Times New Roman"/>
              </a:rPr>
              <a:t>las </a:t>
            </a:r>
            <a:r>
              <a:rPr dirty="0" sz="2200" spc="-25" b="0">
                <a:latin typeface="Times New Roman"/>
                <a:cs typeface="Times New Roman"/>
              </a:rPr>
              <a:t>	</a:t>
            </a:r>
            <a:r>
              <a:rPr dirty="0" sz="2200" spc="-10" b="0">
                <a:latin typeface="Times New Roman"/>
                <a:cs typeface="Times New Roman"/>
              </a:rPr>
              <a:t>sobretensiones.</a:t>
            </a:r>
            <a:endParaRPr sz="2200">
              <a:latin typeface="Times New Roman"/>
              <a:cs typeface="Times New Roman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2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forma</a:t>
            </a:r>
            <a:r>
              <a:rPr dirty="0" sz="2200" spc="30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y</a:t>
            </a:r>
            <a:r>
              <a:rPr dirty="0" sz="2200" spc="3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2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amplitud</a:t>
            </a:r>
            <a:r>
              <a:rPr dirty="0" sz="2200" spc="4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30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2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sobretensión</a:t>
            </a:r>
            <a:r>
              <a:rPr dirty="0" sz="2200" spc="3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dependen</a:t>
            </a:r>
            <a:r>
              <a:rPr dirty="0" sz="2200" spc="3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del</a:t>
            </a:r>
            <a:r>
              <a:rPr dirty="0" sz="2200" spc="35" b="0">
                <a:latin typeface="Times New Roman"/>
                <a:cs typeface="Times New Roman"/>
              </a:rPr>
              <a:t>  </a:t>
            </a:r>
            <a:r>
              <a:rPr dirty="0" sz="2200" b="0">
                <a:latin typeface="Times New Roman"/>
                <a:cs typeface="Times New Roman"/>
              </a:rPr>
              <a:t>tipo</a:t>
            </a:r>
            <a:r>
              <a:rPr dirty="0" sz="2200" spc="30" b="0">
                <a:latin typeface="Times New Roman"/>
                <a:cs typeface="Times New Roman"/>
              </a:rPr>
              <a:t>  </a:t>
            </a:r>
            <a:r>
              <a:rPr dirty="0" sz="2200" spc="-25" b="0">
                <a:latin typeface="Times New Roman"/>
                <a:cs typeface="Times New Roman"/>
              </a:rPr>
              <a:t>de </a:t>
            </a:r>
            <a:r>
              <a:rPr dirty="0" sz="2200" spc="-25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conexión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del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equipo</a:t>
            </a:r>
            <a:r>
              <a:rPr dirty="0" sz="2200" spc="-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-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-2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GIS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y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4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-2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localización</a:t>
            </a:r>
            <a:r>
              <a:rPr dirty="0" sz="2200" spc="-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falla</a:t>
            </a:r>
            <a:r>
              <a:rPr dirty="0" sz="2200" spc="-2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en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spc="-20" b="0">
                <a:latin typeface="Times New Roman"/>
                <a:cs typeface="Times New Roman"/>
              </a:rPr>
              <a:t>GIS.</a:t>
            </a:r>
            <a:endParaRPr sz="2200">
              <a:latin typeface="Times New Roman"/>
              <a:cs typeface="Times New Roman"/>
            </a:endParaRPr>
          </a:p>
          <a:p>
            <a:pPr algn="just" marL="474345" marR="5715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 b="0">
                <a:latin typeface="Times New Roman"/>
                <a:cs typeface="Times New Roman"/>
              </a:rPr>
              <a:t>Las</a:t>
            </a:r>
            <a:r>
              <a:rPr dirty="0" sz="2200" spc="16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sobretensiones</a:t>
            </a:r>
            <a:r>
              <a:rPr dirty="0" sz="2200" spc="1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tienen</a:t>
            </a:r>
            <a:r>
              <a:rPr dirty="0" sz="2200" spc="15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amplitudes</a:t>
            </a:r>
            <a:r>
              <a:rPr dirty="0" sz="2200" spc="1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hasta</a:t>
            </a:r>
            <a:r>
              <a:rPr dirty="0" sz="2200" spc="16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16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1,6</a:t>
            </a:r>
            <a:r>
              <a:rPr dirty="0" sz="2200" spc="16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veces</a:t>
            </a:r>
            <a:r>
              <a:rPr dirty="0" sz="2200" spc="16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las</a:t>
            </a:r>
            <a:r>
              <a:rPr dirty="0" sz="2200" spc="160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tensiones </a:t>
            </a:r>
            <a:r>
              <a:rPr dirty="0" sz="2200" spc="-1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apertura</a:t>
            </a:r>
            <a:r>
              <a:rPr dirty="0" sz="2200" spc="-2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y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tienen</a:t>
            </a:r>
            <a:r>
              <a:rPr dirty="0" sz="2200" spc="-1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frecuencias</a:t>
            </a:r>
            <a:r>
              <a:rPr dirty="0" sz="2200" spc="-2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hasta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20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MHz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en</a:t>
            </a:r>
            <a:r>
              <a:rPr dirty="0" sz="2200" spc="-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-35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subestación.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37895" rIns="0" bIns="0" rtlCol="0" vert="horz">
            <a:spAutoFit/>
          </a:bodyPr>
          <a:lstStyle/>
          <a:p>
            <a:pPr algn="ctr" marR="7239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Sobretensiones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60"/>
              <a:t> </a:t>
            </a:r>
            <a:r>
              <a:rPr dirty="0"/>
              <a:t>frente</a:t>
            </a:r>
            <a:r>
              <a:rPr dirty="0" spc="-50"/>
              <a:t> </a:t>
            </a:r>
            <a:r>
              <a:rPr dirty="0"/>
              <a:t>muy</a:t>
            </a:r>
            <a:r>
              <a:rPr dirty="0" spc="-70"/>
              <a:t> </a:t>
            </a:r>
            <a:r>
              <a:rPr dirty="0" spc="-10"/>
              <a:t>rápido</a:t>
            </a:r>
          </a:p>
          <a:p>
            <a:pPr algn="just" marL="474345" marR="5080" indent="-462280">
              <a:lnSpc>
                <a:spcPct val="100000"/>
              </a:lnSpc>
              <a:spcBef>
                <a:spcPts val="181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 b="0">
                <a:latin typeface="Times New Roman"/>
                <a:cs typeface="Times New Roman"/>
              </a:rPr>
              <a:t>En</a:t>
            </a:r>
            <a:r>
              <a:rPr dirty="0" sz="2200" spc="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los</a:t>
            </a:r>
            <a:r>
              <a:rPr dirty="0" sz="2200" spc="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terminales</a:t>
            </a:r>
            <a:r>
              <a:rPr dirty="0" sz="2200" spc="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6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los</a:t>
            </a:r>
            <a:r>
              <a:rPr dirty="0" sz="2200" spc="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equipos</a:t>
            </a:r>
            <a:r>
              <a:rPr dirty="0" sz="2200" spc="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conectados</a:t>
            </a:r>
            <a:r>
              <a:rPr dirty="0" sz="2200" spc="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con</a:t>
            </a:r>
            <a:r>
              <a:rPr dirty="0" sz="2200" spc="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líneas</a:t>
            </a:r>
            <a:r>
              <a:rPr dirty="0" sz="2200" spc="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aéreas</a:t>
            </a:r>
            <a:r>
              <a:rPr dirty="0" sz="2200" spc="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cortas</a:t>
            </a:r>
            <a:r>
              <a:rPr dirty="0" sz="2200" spc="65" b="0">
                <a:latin typeface="Times New Roman"/>
                <a:cs typeface="Times New Roman"/>
              </a:rPr>
              <a:t> </a:t>
            </a:r>
            <a:r>
              <a:rPr dirty="0" sz="2200" spc="-50" b="0">
                <a:latin typeface="Times New Roman"/>
                <a:cs typeface="Times New Roman"/>
              </a:rPr>
              <a:t>a </a:t>
            </a:r>
            <a:r>
              <a:rPr dirty="0" sz="2200" spc="-5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subestaciones</a:t>
            </a:r>
            <a:r>
              <a:rPr dirty="0" sz="2200" spc="509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GIS,</a:t>
            </a:r>
            <a:r>
              <a:rPr dirty="0" sz="2200" spc="5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las</a:t>
            </a:r>
            <a:r>
              <a:rPr dirty="0" sz="2200" spc="5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oscilaciones</a:t>
            </a:r>
            <a:r>
              <a:rPr dirty="0" sz="2200" spc="5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5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las</a:t>
            </a:r>
            <a:r>
              <a:rPr dirty="0" sz="2200" spc="5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sobretensiones</a:t>
            </a:r>
            <a:r>
              <a:rPr dirty="0" sz="2200" spc="535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muestran </a:t>
            </a:r>
            <a:r>
              <a:rPr dirty="0" sz="2200" spc="-1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frecuencias</a:t>
            </a:r>
            <a:r>
              <a:rPr dirty="0" sz="2200" spc="114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en</a:t>
            </a:r>
            <a:r>
              <a:rPr dirty="0" sz="2200" spc="1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el</a:t>
            </a:r>
            <a:r>
              <a:rPr dirty="0" sz="2200" spc="12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rango</a:t>
            </a:r>
            <a:r>
              <a:rPr dirty="0" sz="2200" spc="1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1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0.2</a:t>
            </a:r>
            <a:r>
              <a:rPr dirty="0" sz="2200" spc="1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MHz</a:t>
            </a:r>
            <a:r>
              <a:rPr dirty="0" sz="2200" spc="114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1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2.0</a:t>
            </a:r>
            <a:r>
              <a:rPr dirty="0" sz="2200" spc="1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MHz</a:t>
            </a:r>
            <a:r>
              <a:rPr dirty="0" sz="2200" spc="114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y</a:t>
            </a:r>
            <a:r>
              <a:rPr dirty="0" sz="2200" spc="1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amplitudes</a:t>
            </a:r>
            <a:r>
              <a:rPr dirty="0" sz="2200" spc="1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hasta</a:t>
            </a:r>
            <a:r>
              <a:rPr dirty="0" sz="2200" spc="120" b="0">
                <a:latin typeface="Times New Roman"/>
                <a:cs typeface="Times New Roman"/>
              </a:rPr>
              <a:t> </a:t>
            </a:r>
            <a:r>
              <a:rPr dirty="0" sz="2200" spc="-25" b="0">
                <a:latin typeface="Times New Roman"/>
                <a:cs typeface="Times New Roman"/>
              </a:rPr>
              <a:t>de</a:t>
            </a:r>
            <a:endParaRPr sz="2200">
              <a:latin typeface="Times New Roman"/>
              <a:cs typeface="Times New Roman"/>
            </a:endParaRPr>
          </a:p>
          <a:p>
            <a:pPr algn="just" marL="475615">
              <a:lnSpc>
                <a:spcPct val="100000"/>
              </a:lnSpc>
              <a:spcBef>
                <a:spcPts val="5"/>
              </a:spcBef>
            </a:pPr>
            <a:r>
              <a:rPr dirty="0" sz="2200" b="0">
                <a:latin typeface="Times New Roman"/>
                <a:cs typeface="Times New Roman"/>
              </a:rPr>
              <a:t>1.5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veces</a:t>
            </a:r>
            <a:r>
              <a:rPr dirty="0" sz="2200" spc="-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-3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tensión</a:t>
            </a:r>
            <a:r>
              <a:rPr dirty="0" sz="2200" spc="-2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-25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flameo.</a:t>
            </a:r>
            <a:endParaRPr sz="2200">
              <a:latin typeface="Times New Roman"/>
              <a:cs typeface="Times New Roman"/>
            </a:endParaRPr>
          </a:p>
          <a:p>
            <a:pPr algn="just" marL="474345" marR="5080" indent="-4622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 b="0">
                <a:latin typeface="Times New Roman"/>
                <a:cs typeface="Times New Roman"/>
              </a:rPr>
              <a:t>La</a:t>
            </a:r>
            <a:r>
              <a:rPr dirty="0" sz="2200" spc="3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frecuencia</a:t>
            </a:r>
            <a:r>
              <a:rPr dirty="0" sz="2200" spc="3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</a:t>
            </a:r>
            <a:r>
              <a:rPr dirty="0" sz="2200" spc="33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las</a:t>
            </a:r>
            <a:r>
              <a:rPr dirty="0" sz="2200" spc="3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sobretensiones</a:t>
            </a:r>
            <a:r>
              <a:rPr dirty="0" sz="2200" spc="35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puede</a:t>
            </a:r>
            <a:r>
              <a:rPr dirty="0" sz="2200" spc="34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causar</a:t>
            </a:r>
            <a:r>
              <a:rPr dirty="0" sz="2200" spc="34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esfuerzos</a:t>
            </a:r>
            <a:r>
              <a:rPr dirty="0" sz="2200" spc="340" b="0">
                <a:latin typeface="Times New Roman"/>
                <a:cs typeface="Times New Roman"/>
              </a:rPr>
              <a:t> </a:t>
            </a:r>
            <a:r>
              <a:rPr dirty="0" sz="2200" spc="-10" b="0">
                <a:latin typeface="Times New Roman"/>
                <a:cs typeface="Times New Roman"/>
              </a:rPr>
              <a:t>internos </a:t>
            </a:r>
            <a:r>
              <a:rPr dirty="0" sz="2200" spc="-10" b="0">
                <a:latin typeface="Times New Roman"/>
                <a:cs typeface="Times New Roman"/>
              </a:rPr>
              <a:t>	</a:t>
            </a:r>
            <a:r>
              <a:rPr dirty="0" sz="2200" b="0">
                <a:latin typeface="Times New Roman"/>
                <a:cs typeface="Times New Roman"/>
              </a:rPr>
              <a:t>altos</a:t>
            </a:r>
            <a:r>
              <a:rPr dirty="0" sz="2200" spc="1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en</a:t>
            </a:r>
            <a:r>
              <a:rPr dirty="0" sz="2200" spc="1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los</a:t>
            </a:r>
            <a:r>
              <a:rPr dirty="0" sz="2200" spc="16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devanados</a:t>
            </a:r>
            <a:r>
              <a:rPr dirty="0" sz="2200" spc="16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del</a:t>
            </a:r>
            <a:r>
              <a:rPr dirty="0" sz="2200" spc="1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transformador</a:t>
            </a:r>
            <a:r>
              <a:rPr dirty="0" sz="2200" spc="18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debido</a:t>
            </a:r>
            <a:r>
              <a:rPr dirty="0" sz="2200" spc="16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a</a:t>
            </a:r>
            <a:r>
              <a:rPr dirty="0" sz="2200" spc="170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resonancias</a:t>
            </a:r>
            <a:r>
              <a:rPr dirty="0" sz="2200" spc="17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en</a:t>
            </a:r>
            <a:r>
              <a:rPr dirty="0" sz="2200" spc="175" b="0">
                <a:latin typeface="Times New Roman"/>
                <a:cs typeface="Times New Roman"/>
              </a:rPr>
              <a:t> </a:t>
            </a:r>
            <a:r>
              <a:rPr dirty="0" sz="2200" spc="-25" b="0">
                <a:latin typeface="Times New Roman"/>
                <a:cs typeface="Times New Roman"/>
              </a:rPr>
              <a:t>los </a:t>
            </a:r>
            <a:r>
              <a:rPr dirty="0" sz="2200" spc="-25" b="0">
                <a:latin typeface="Times New Roman"/>
                <a:cs typeface="Times New Roman"/>
              </a:rPr>
              <a:t>	</a:t>
            </a:r>
            <a:r>
              <a:rPr dirty="0" sz="2200" spc="-10" b="0">
                <a:latin typeface="Times New Roman"/>
                <a:cs typeface="Times New Roman"/>
              </a:rPr>
              <a:t>mismos.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636" rIns="0" bIns="0" rtlCol="0" vert="horz">
            <a:spAutoFit/>
          </a:bodyPr>
          <a:lstStyle/>
          <a:p>
            <a:pPr marL="110236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Sobretensiones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6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frente</a:t>
            </a:r>
            <a:r>
              <a:rPr dirty="0" sz="2400" spc="-5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muy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551" y="726946"/>
            <a:ext cx="7900416" cy="610361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5942"/>
            <a:ext cx="9144000" cy="1340485"/>
            <a:chOff x="0" y="5942"/>
            <a:chExt cx="9144000" cy="1340485"/>
          </a:xfrm>
        </p:grpSpPr>
        <p:sp>
          <p:nvSpPr>
            <p:cNvPr id="3" name="object 3" descr=""/>
            <p:cNvSpPr/>
            <p:nvPr/>
          </p:nvSpPr>
          <p:spPr>
            <a:xfrm>
              <a:off x="0" y="1341120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35052"/>
              <a:ext cx="950976" cy="126187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5289" y="5942"/>
              <a:ext cx="6728711" cy="127757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7" name="object 7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131" y="2804160"/>
            <a:ext cx="7727442" cy="193471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385442" y="3355340"/>
            <a:ext cx="63125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10" b="1">
                <a:solidFill>
                  <a:srgbClr val="FFFFFF"/>
                </a:solidFill>
                <a:latin typeface="Calibri"/>
                <a:cs typeface="Calibri"/>
              </a:rPr>
              <a:t>Sobretensión</a:t>
            </a:r>
            <a:r>
              <a:rPr dirty="0" sz="4800" spc="-1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FFFFFF"/>
                </a:solidFill>
                <a:latin typeface="Calibri"/>
                <a:cs typeface="Calibri"/>
              </a:rPr>
              <a:t>combinada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9055" rIns="0" bIns="0" rtlCol="0" vert="horz">
            <a:spAutoFit/>
          </a:bodyPr>
          <a:lstStyle/>
          <a:p>
            <a:pPr marL="729615">
              <a:lnSpc>
                <a:spcPct val="100000"/>
              </a:lnSpc>
              <a:spcBef>
                <a:spcPts val="465"/>
              </a:spcBef>
            </a:pP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Clasificación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6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000000"/>
                </a:solidFill>
                <a:latin typeface="Calibri"/>
                <a:cs typeface="Calibri"/>
              </a:rPr>
              <a:t>Tensiones</a:t>
            </a:r>
            <a:r>
              <a:rPr dirty="0" sz="2400" spc="-5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dirty="0" sz="2400" spc="-7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Calibri"/>
                <a:cs typeface="Calibri"/>
              </a:rPr>
              <a:t>Sobretensiones</a:t>
            </a:r>
            <a:endParaRPr sz="2400">
              <a:latin typeface="Calibri"/>
              <a:cs typeface="Calibri"/>
            </a:endParaRPr>
          </a:p>
          <a:p>
            <a:pPr algn="ctr" marL="794385">
              <a:lnSpc>
                <a:spcPct val="100000"/>
              </a:lnSpc>
              <a:spcBef>
                <a:spcPts val="280"/>
              </a:spcBef>
            </a:pP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IEC</a:t>
            </a:r>
            <a:r>
              <a:rPr dirty="0" sz="1800" spc="-2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60071-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dirty="0" sz="1800" spc="-1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(1993)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632" y="3336023"/>
            <a:ext cx="2359914" cy="94565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442085" y="3595496"/>
            <a:ext cx="1208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latin typeface="Calibri"/>
                <a:cs typeface="Calibri"/>
              </a:rPr>
              <a:t>Temporal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8852" y="5469635"/>
            <a:ext cx="1974342" cy="94565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892677" y="5729427"/>
            <a:ext cx="1727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Frente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1908" y="5440679"/>
            <a:ext cx="2082545" cy="94565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454521" y="5517591"/>
            <a:ext cx="14230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1625" marR="5080" indent="-28956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130" b="1">
                <a:latin typeface="Calibri"/>
                <a:cs typeface="Calibri"/>
              </a:rPr>
              <a:t> </a:t>
            </a:r>
            <a:r>
              <a:rPr dirty="0" sz="2400" spc="-25" b="1">
                <a:latin typeface="Calibri"/>
                <a:cs typeface="Calibri"/>
              </a:rPr>
              <a:t>muy </a:t>
            </a:r>
            <a:r>
              <a:rPr dirty="0" sz="2400" spc="-10" b="1">
                <a:latin typeface="Calibri"/>
                <a:cs typeface="Calibri"/>
              </a:rPr>
              <a:t>rápido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2663" y="5440679"/>
            <a:ext cx="1907286" cy="94565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695704" y="5700471"/>
            <a:ext cx="1521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frente</a:t>
            </a:r>
            <a:r>
              <a:rPr dirty="0" sz="2400" spc="-130" b="1">
                <a:latin typeface="Calibri"/>
                <a:cs typeface="Calibri"/>
              </a:rPr>
              <a:t> </a:t>
            </a:r>
            <a:r>
              <a:rPr dirty="0" sz="2400" spc="-20" b="1">
                <a:latin typeface="Calibri"/>
                <a:cs typeface="Calibri"/>
              </a:rPr>
              <a:t>lento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9036" y="1431023"/>
            <a:ext cx="2359914" cy="94565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058672" y="1506982"/>
            <a:ext cx="158559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591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Tensión permanente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79876" y="3336023"/>
            <a:ext cx="2358390" cy="94565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4072890" y="3595496"/>
            <a:ext cx="1374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latin typeface="Calibri"/>
                <a:cs typeface="Calibri"/>
              </a:rPr>
              <a:t>Transitoria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42303" y="3336023"/>
            <a:ext cx="2359913" cy="94565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6690486" y="3595496"/>
            <a:ext cx="1466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Combinada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75303" y="1431023"/>
            <a:ext cx="2359914" cy="945654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907028" y="1689557"/>
            <a:ext cx="16998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Sobretensión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047494" y="2351023"/>
            <a:ext cx="5377180" cy="3136265"/>
          </a:xfrm>
          <a:custGeom>
            <a:avLst/>
            <a:gdLst/>
            <a:ahLst/>
            <a:cxnLst/>
            <a:rect l="l" t="t" r="r" b="b"/>
            <a:pathLst>
              <a:path w="5377180" h="3136265">
                <a:moveTo>
                  <a:pt x="167386" y="1009015"/>
                </a:moveTo>
                <a:lnTo>
                  <a:pt x="164795" y="1005459"/>
                </a:lnTo>
                <a:lnTo>
                  <a:pt x="162687" y="1002538"/>
                </a:lnTo>
                <a:lnTo>
                  <a:pt x="49187" y="984542"/>
                </a:lnTo>
                <a:lnTo>
                  <a:pt x="55918" y="976757"/>
                </a:lnTo>
                <a:lnTo>
                  <a:pt x="119761" y="902970"/>
                </a:lnTo>
                <a:lnTo>
                  <a:pt x="124333" y="897636"/>
                </a:lnTo>
                <a:lnTo>
                  <a:pt x="123698" y="889635"/>
                </a:lnTo>
                <a:lnTo>
                  <a:pt x="118491" y="885063"/>
                </a:lnTo>
                <a:lnTo>
                  <a:pt x="113157" y="880491"/>
                </a:lnTo>
                <a:lnTo>
                  <a:pt x="105156" y="880999"/>
                </a:lnTo>
                <a:lnTo>
                  <a:pt x="100457" y="886333"/>
                </a:lnTo>
                <a:lnTo>
                  <a:pt x="0" y="1002538"/>
                </a:lnTo>
                <a:lnTo>
                  <a:pt x="151765" y="1026541"/>
                </a:lnTo>
                <a:lnTo>
                  <a:pt x="158623" y="1027557"/>
                </a:lnTo>
                <a:lnTo>
                  <a:pt x="165227" y="1022858"/>
                </a:lnTo>
                <a:lnTo>
                  <a:pt x="166243" y="1015873"/>
                </a:lnTo>
                <a:lnTo>
                  <a:pt x="167386" y="1009015"/>
                </a:lnTo>
                <a:close/>
              </a:path>
              <a:path w="5377180" h="3136265">
                <a:moveTo>
                  <a:pt x="209296" y="939546"/>
                </a:moveTo>
                <a:lnTo>
                  <a:pt x="200660" y="915670"/>
                </a:lnTo>
                <a:lnTo>
                  <a:pt x="105156" y="950595"/>
                </a:lnTo>
                <a:lnTo>
                  <a:pt x="113919" y="974471"/>
                </a:lnTo>
                <a:lnTo>
                  <a:pt x="209296" y="939546"/>
                </a:lnTo>
                <a:close/>
              </a:path>
              <a:path w="5377180" h="3136265">
                <a:moveTo>
                  <a:pt x="376301" y="878459"/>
                </a:moveTo>
                <a:lnTo>
                  <a:pt x="367665" y="854583"/>
                </a:lnTo>
                <a:lnTo>
                  <a:pt x="272161" y="889508"/>
                </a:lnTo>
                <a:lnTo>
                  <a:pt x="280924" y="913384"/>
                </a:lnTo>
                <a:lnTo>
                  <a:pt x="376301" y="878459"/>
                </a:lnTo>
                <a:close/>
              </a:path>
              <a:path w="5377180" h="3136265">
                <a:moveTo>
                  <a:pt x="543306" y="817499"/>
                </a:moveTo>
                <a:lnTo>
                  <a:pt x="534543" y="793623"/>
                </a:lnTo>
                <a:lnTo>
                  <a:pt x="439166" y="828421"/>
                </a:lnTo>
                <a:lnTo>
                  <a:pt x="447929" y="852297"/>
                </a:lnTo>
                <a:lnTo>
                  <a:pt x="543306" y="817499"/>
                </a:lnTo>
                <a:close/>
              </a:path>
              <a:path w="5377180" h="3136265">
                <a:moveTo>
                  <a:pt x="578358" y="3092831"/>
                </a:moveTo>
                <a:lnTo>
                  <a:pt x="572770" y="3086989"/>
                </a:lnTo>
                <a:lnTo>
                  <a:pt x="485686" y="3084322"/>
                </a:lnTo>
                <a:lnTo>
                  <a:pt x="484149" y="3084322"/>
                </a:lnTo>
                <a:lnTo>
                  <a:pt x="509524" y="3071241"/>
                </a:lnTo>
                <a:lnTo>
                  <a:pt x="497840" y="3048635"/>
                </a:lnTo>
                <a:lnTo>
                  <a:pt x="472351" y="3061830"/>
                </a:lnTo>
                <a:lnTo>
                  <a:pt x="517652" y="2993644"/>
                </a:lnTo>
                <a:lnTo>
                  <a:pt x="521589" y="2987802"/>
                </a:lnTo>
                <a:lnTo>
                  <a:pt x="519938" y="2979928"/>
                </a:lnTo>
                <a:lnTo>
                  <a:pt x="514096" y="2976118"/>
                </a:lnTo>
                <a:lnTo>
                  <a:pt x="508254" y="2972181"/>
                </a:lnTo>
                <a:lnTo>
                  <a:pt x="500380" y="2973832"/>
                </a:lnTo>
                <a:lnTo>
                  <a:pt x="496570" y="2979674"/>
                </a:lnTo>
                <a:lnTo>
                  <a:pt x="411480" y="3107563"/>
                </a:lnTo>
                <a:lnTo>
                  <a:pt x="572008" y="3112389"/>
                </a:lnTo>
                <a:lnTo>
                  <a:pt x="577850" y="3106928"/>
                </a:lnTo>
                <a:lnTo>
                  <a:pt x="577850" y="3106801"/>
                </a:lnTo>
                <a:lnTo>
                  <a:pt x="578358" y="3092831"/>
                </a:lnTo>
                <a:close/>
              </a:path>
              <a:path w="5377180" h="3136265">
                <a:moveTo>
                  <a:pt x="667512" y="2989580"/>
                </a:moveTo>
                <a:lnTo>
                  <a:pt x="655828" y="2966974"/>
                </a:lnTo>
                <a:lnTo>
                  <a:pt x="565531" y="3013583"/>
                </a:lnTo>
                <a:lnTo>
                  <a:pt x="577215" y="3036189"/>
                </a:lnTo>
                <a:lnTo>
                  <a:pt x="667512" y="2989580"/>
                </a:lnTo>
                <a:close/>
              </a:path>
              <a:path w="5377180" h="3136265">
                <a:moveTo>
                  <a:pt x="710311" y="756412"/>
                </a:moveTo>
                <a:lnTo>
                  <a:pt x="701548" y="732536"/>
                </a:lnTo>
                <a:lnTo>
                  <a:pt x="606171" y="767461"/>
                </a:lnTo>
                <a:lnTo>
                  <a:pt x="614934" y="791337"/>
                </a:lnTo>
                <a:lnTo>
                  <a:pt x="710311" y="756412"/>
                </a:lnTo>
                <a:close/>
              </a:path>
              <a:path w="5377180" h="3136265">
                <a:moveTo>
                  <a:pt x="825373" y="2907919"/>
                </a:moveTo>
                <a:lnTo>
                  <a:pt x="813689" y="2885313"/>
                </a:lnTo>
                <a:lnTo>
                  <a:pt x="723519" y="2932049"/>
                </a:lnTo>
                <a:lnTo>
                  <a:pt x="735203" y="2954528"/>
                </a:lnTo>
                <a:lnTo>
                  <a:pt x="825373" y="2907919"/>
                </a:lnTo>
                <a:close/>
              </a:path>
              <a:path w="5377180" h="3136265">
                <a:moveTo>
                  <a:pt x="877316" y="695325"/>
                </a:moveTo>
                <a:lnTo>
                  <a:pt x="868553" y="671449"/>
                </a:lnTo>
                <a:lnTo>
                  <a:pt x="773176" y="706374"/>
                </a:lnTo>
                <a:lnTo>
                  <a:pt x="781939" y="730250"/>
                </a:lnTo>
                <a:lnTo>
                  <a:pt x="877316" y="695325"/>
                </a:lnTo>
                <a:close/>
              </a:path>
              <a:path w="5377180" h="3136265">
                <a:moveTo>
                  <a:pt x="983361" y="2826258"/>
                </a:moveTo>
                <a:lnTo>
                  <a:pt x="971677" y="2803652"/>
                </a:lnTo>
                <a:lnTo>
                  <a:pt x="881380" y="2850388"/>
                </a:lnTo>
                <a:lnTo>
                  <a:pt x="893064" y="2872879"/>
                </a:lnTo>
                <a:lnTo>
                  <a:pt x="983361" y="2826258"/>
                </a:lnTo>
                <a:close/>
              </a:path>
              <a:path w="5377180" h="3136265">
                <a:moveTo>
                  <a:pt x="1044321" y="634365"/>
                </a:moveTo>
                <a:lnTo>
                  <a:pt x="1035558" y="610489"/>
                </a:lnTo>
                <a:lnTo>
                  <a:pt x="940181" y="645287"/>
                </a:lnTo>
                <a:lnTo>
                  <a:pt x="948817" y="669163"/>
                </a:lnTo>
                <a:lnTo>
                  <a:pt x="1044321" y="634365"/>
                </a:lnTo>
                <a:close/>
              </a:path>
              <a:path w="5377180" h="3136265">
                <a:moveTo>
                  <a:pt x="1141349" y="2744597"/>
                </a:moveTo>
                <a:lnTo>
                  <a:pt x="1129665" y="2722118"/>
                </a:lnTo>
                <a:lnTo>
                  <a:pt x="1039368" y="2768727"/>
                </a:lnTo>
                <a:lnTo>
                  <a:pt x="1051052" y="2791333"/>
                </a:lnTo>
                <a:lnTo>
                  <a:pt x="1141349" y="2744597"/>
                </a:lnTo>
                <a:close/>
              </a:path>
              <a:path w="5377180" h="3136265">
                <a:moveTo>
                  <a:pt x="1211326" y="573278"/>
                </a:moveTo>
                <a:lnTo>
                  <a:pt x="1202563" y="549402"/>
                </a:lnTo>
                <a:lnTo>
                  <a:pt x="1107186" y="584327"/>
                </a:lnTo>
                <a:lnTo>
                  <a:pt x="1115822" y="608203"/>
                </a:lnTo>
                <a:lnTo>
                  <a:pt x="1211326" y="573278"/>
                </a:lnTo>
                <a:close/>
              </a:path>
              <a:path w="5377180" h="3136265">
                <a:moveTo>
                  <a:pt x="1299210" y="2662936"/>
                </a:moveTo>
                <a:lnTo>
                  <a:pt x="1287526" y="2640457"/>
                </a:lnTo>
                <a:lnTo>
                  <a:pt x="1197356" y="2687066"/>
                </a:lnTo>
                <a:lnTo>
                  <a:pt x="1209040" y="2709672"/>
                </a:lnTo>
                <a:lnTo>
                  <a:pt x="1299210" y="2662936"/>
                </a:lnTo>
                <a:close/>
              </a:path>
              <a:path w="5377180" h="3136265">
                <a:moveTo>
                  <a:pt x="1378331" y="512191"/>
                </a:moveTo>
                <a:lnTo>
                  <a:pt x="1369568" y="488315"/>
                </a:lnTo>
                <a:lnTo>
                  <a:pt x="1274191" y="523240"/>
                </a:lnTo>
                <a:lnTo>
                  <a:pt x="1282827" y="547116"/>
                </a:lnTo>
                <a:lnTo>
                  <a:pt x="1378331" y="512191"/>
                </a:lnTo>
                <a:close/>
              </a:path>
              <a:path w="5377180" h="3136265">
                <a:moveTo>
                  <a:pt x="1457198" y="2581402"/>
                </a:moveTo>
                <a:lnTo>
                  <a:pt x="1445514" y="2558796"/>
                </a:lnTo>
                <a:lnTo>
                  <a:pt x="1355217" y="2605405"/>
                </a:lnTo>
                <a:lnTo>
                  <a:pt x="1366901" y="2628011"/>
                </a:lnTo>
                <a:lnTo>
                  <a:pt x="1457198" y="2581402"/>
                </a:lnTo>
                <a:close/>
              </a:path>
              <a:path w="5377180" h="3136265">
                <a:moveTo>
                  <a:pt x="1545336" y="451231"/>
                </a:moveTo>
                <a:lnTo>
                  <a:pt x="1536573" y="427355"/>
                </a:lnTo>
                <a:lnTo>
                  <a:pt x="1441196" y="462153"/>
                </a:lnTo>
                <a:lnTo>
                  <a:pt x="1449832" y="486029"/>
                </a:lnTo>
                <a:lnTo>
                  <a:pt x="1545336" y="451231"/>
                </a:lnTo>
                <a:close/>
              </a:path>
              <a:path w="5377180" h="3136265">
                <a:moveTo>
                  <a:pt x="1615186" y="2499741"/>
                </a:moveTo>
                <a:lnTo>
                  <a:pt x="1603502" y="2477135"/>
                </a:lnTo>
                <a:lnTo>
                  <a:pt x="1513205" y="2523744"/>
                </a:lnTo>
                <a:lnTo>
                  <a:pt x="1524889" y="2546350"/>
                </a:lnTo>
                <a:lnTo>
                  <a:pt x="1615186" y="2499741"/>
                </a:lnTo>
                <a:close/>
              </a:path>
              <a:path w="5377180" h="3136265">
                <a:moveTo>
                  <a:pt x="1712214" y="390144"/>
                </a:moveTo>
                <a:lnTo>
                  <a:pt x="1703578" y="366268"/>
                </a:lnTo>
                <a:lnTo>
                  <a:pt x="1608074" y="401193"/>
                </a:lnTo>
                <a:lnTo>
                  <a:pt x="1616837" y="425069"/>
                </a:lnTo>
                <a:lnTo>
                  <a:pt x="1712214" y="390144"/>
                </a:lnTo>
                <a:close/>
              </a:path>
              <a:path w="5377180" h="3136265">
                <a:moveTo>
                  <a:pt x="1773047" y="2418080"/>
                </a:moveTo>
                <a:lnTo>
                  <a:pt x="1761363" y="2395474"/>
                </a:lnTo>
                <a:lnTo>
                  <a:pt x="1671193" y="2442210"/>
                </a:lnTo>
                <a:lnTo>
                  <a:pt x="1682877" y="2464689"/>
                </a:lnTo>
                <a:lnTo>
                  <a:pt x="1773047" y="2418080"/>
                </a:lnTo>
                <a:close/>
              </a:path>
              <a:path w="5377180" h="3136265">
                <a:moveTo>
                  <a:pt x="1879219" y="329057"/>
                </a:moveTo>
                <a:lnTo>
                  <a:pt x="1870583" y="305181"/>
                </a:lnTo>
                <a:lnTo>
                  <a:pt x="1775079" y="340106"/>
                </a:lnTo>
                <a:lnTo>
                  <a:pt x="1783842" y="363982"/>
                </a:lnTo>
                <a:lnTo>
                  <a:pt x="1879219" y="329057"/>
                </a:lnTo>
                <a:close/>
              </a:path>
              <a:path w="5377180" h="3136265">
                <a:moveTo>
                  <a:pt x="1931035" y="2336419"/>
                </a:moveTo>
                <a:lnTo>
                  <a:pt x="1919351" y="2313813"/>
                </a:lnTo>
                <a:lnTo>
                  <a:pt x="1829054" y="2360549"/>
                </a:lnTo>
                <a:lnTo>
                  <a:pt x="1840738" y="2383028"/>
                </a:lnTo>
                <a:lnTo>
                  <a:pt x="1931035" y="2336419"/>
                </a:lnTo>
                <a:close/>
              </a:path>
              <a:path w="5377180" h="3136265">
                <a:moveTo>
                  <a:pt x="2046224" y="268097"/>
                </a:moveTo>
                <a:lnTo>
                  <a:pt x="2037588" y="244221"/>
                </a:lnTo>
                <a:lnTo>
                  <a:pt x="1942084" y="279019"/>
                </a:lnTo>
                <a:lnTo>
                  <a:pt x="1950847" y="302895"/>
                </a:lnTo>
                <a:lnTo>
                  <a:pt x="2046224" y="268097"/>
                </a:lnTo>
                <a:close/>
              </a:path>
              <a:path w="5377180" h="3136265">
                <a:moveTo>
                  <a:pt x="2089023" y="2254758"/>
                </a:moveTo>
                <a:lnTo>
                  <a:pt x="2077339" y="2232279"/>
                </a:lnTo>
                <a:lnTo>
                  <a:pt x="1987042" y="2278888"/>
                </a:lnTo>
                <a:lnTo>
                  <a:pt x="1998726" y="2301494"/>
                </a:lnTo>
                <a:lnTo>
                  <a:pt x="2089023" y="2254758"/>
                </a:lnTo>
                <a:close/>
              </a:path>
              <a:path w="5377180" h="3136265">
                <a:moveTo>
                  <a:pt x="2213229" y="207010"/>
                </a:moveTo>
                <a:lnTo>
                  <a:pt x="2204466" y="183134"/>
                </a:lnTo>
                <a:lnTo>
                  <a:pt x="2109089" y="218059"/>
                </a:lnTo>
                <a:lnTo>
                  <a:pt x="2117852" y="241935"/>
                </a:lnTo>
                <a:lnTo>
                  <a:pt x="2213229" y="207010"/>
                </a:lnTo>
                <a:close/>
              </a:path>
              <a:path w="5377180" h="3136265">
                <a:moveTo>
                  <a:pt x="2246884" y="2173097"/>
                </a:moveTo>
                <a:lnTo>
                  <a:pt x="2235327" y="2150618"/>
                </a:lnTo>
                <a:lnTo>
                  <a:pt x="2145030" y="2197227"/>
                </a:lnTo>
                <a:lnTo>
                  <a:pt x="2156714" y="2219833"/>
                </a:lnTo>
                <a:lnTo>
                  <a:pt x="2246884" y="2173097"/>
                </a:lnTo>
                <a:close/>
              </a:path>
              <a:path w="5377180" h="3136265">
                <a:moveTo>
                  <a:pt x="2380234" y="145923"/>
                </a:moveTo>
                <a:lnTo>
                  <a:pt x="2371471" y="122047"/>
                </a:lnTo>
                <a:lnTo>
                  <a:pt x="2276094" y="156972"/>
                </a:lnTo>
                <a:lnTo>
                  <a:pt x="2284857" y="180848"/>
                </a:lnTo>
                <a:lnTo>
                  <a:pt x="2380234" y="145923"/>
                </a:lnTo>
                <a:close/>
              </a:path>
              <a:path w="5377180" h="3136265">
                <a:moveTo>
                  <a:pt x="2404872" y="2091563"/>
                </a:moveTo>
                <a:lnTo>
                  <a:pt x="2393188" y="2068957"/>
                </a:lnTo>
                <a:lnTo>
                  <a:pt x="2303018" y="2115566"/>
                </a:lnTo>
                <a:lnTo>
                  <a:pt x="2314575" y="2138172"/>
                </a:lnTo>
                <a:lnTo>
                  <a:pt x="2404872" y="2091563"/>
                </a:lnTo>
                <a:close/>
              </a:path>
              <a:path w="5377180" h="3136265">
                <a:moveTo>
                  <a:pt x="2547239" y="84963"/>
                </a:moveTo>
                <a:lnTo>
                  <a:pt x="2538476" y="61087"/>
                </a:lnTo>
                <a:lnTo>
                  <a:pt x="2443099" y="95885"/>
                </a:lnTo>
                <a:lnTo>
                  <a:pt x="2451862" y="119761"/>
                </a:lnTo>
                <a:lnTo>
                  <a:pt x="2547239" y="84963"/>
                </a:lnTo>
                <a:close/>
              </a:path>
              <a:path w="5377180" h="3136265">
                <a:moveTo>
                  <a:pt x="2562860" y="2009902"/>
                </a:moveTo>
                <a:lnTo>
                  <a:pt x="2551176" y="1987296"/>
                </a:lnTo>
                <a:lnTo>
                  <a:pt x="2460879" y="2033905"/>
                </a:lnTo>
                <a:lnTo>
                  <a:pt x="2472563" y="2056511"/>
                </a:lnTo>
                <a:lnTo>
                  <a:pt x="2562860" y="2009902"/>
                </a:lnTo>
                <a:close/>
              </a:path>
              <a:path w="5377180" h="3136265">
                <a:moveTo>
                  <a:pt x="2723642" y="2805938"/>
                </a:moveTo>
                <a:lnTo>
                  <a:pt x="2698242" y="2805938"/>
                </a:lnTo>
                <a:lnTo>
                  <a:pt x="2697861" y="2907538"/>
                </a:lnTo>
                <a:lnTo>
                  <a:pt x="2723261" y="2907538"/>
                </a:lnTo>
                <a:lnTo>
                  <a:pt x="2723642" y="2805938"/>
                </a:lnTo>
                <a:close/>
              </a:path>
              <a:path w="5377180" h="3136265">
                <a:moveTo>
                  <a:pt x="2723769" y="291338"/>
                </a:moveTo>
                <a:lnTo>
                  <a:pt x="2723261" y="189738"/>
                </a:lnTo>
                <a:lnTo>
                  <a:pt x="2697861" y="189738"/>
                </a:lnTo>
                <a:lnTo>
                  <a:pt x="2698369" y="291338"/>
                </a:lnTo>
                <a:lnTo>
                  <a:pt x="2723769" y="291338"/>
                </a:lnTo>
                <a:close/>
              </a:path>
              <a:path w="5377180" h="3136265">
                <a:moveTo>
                  <a:pt x="2724404" y="2628138"/>
                </a:moveTo>
                <a:lnTo>
                  <a:pt x="2699004" y="2628138"/>
                </a:lnTo>
                <a:lnTo>
                  <a:pt x="2698623" y="2729738"/>
                </a:lnTo>
                <a:lnTo>
                  <a:pt x="2724023" y="2729738"/>
                </a:lnTo>
                <a:lnTo>
                  <a:pt x="2724404" y="2628138"/>
                </a:lnTo>
                <a:close/>
              </a:path>
              <a:path w="5377180" h="3136265">
                <a:moveTo>
                  <a:pt x="2724531" y="469138"/>
                </a:moveTo>
                <a:lnTo>
                  <a:pt x="2724023" y="367538"/>
                </a:lnTo>
                <a:lnTo>
                  <a:pt x="2698623" y="367538"/>
                </a:lnTo>
                <a:lnTo>
                  <a:pt x="2699131" y="469138"/>
                </a:lnTo>
                <a:lnTo>
                  <a:pt x="2724531" y="469138"/>
                </a:lnTo>
                <a:close/>
              </a:path>
              <a:path w="5377180" h="3136265">
                <a:moveTo>
                  <a:pt x="2725039" y="2450338"/>
                </a:moveTo>
                <a:lnTo>
                  <a:pt x="2699639" y="2450338"/>
                </a:lnTo>
                <a:lnTo>
                  <a:pt x="2699258" y="2551938"/>
                </a:lnTo>
                <a:lnTo>
                  <a:pt x="2724658" y="2551938"/>
                </a:lnTo>
                <a:lnTo>
                  <a:pt x="2725039" y="2450338"/>
                </a:lnTo>
                <a:close/>
              </a:path>
              <a:path w="5377180" h="3136265">
                <a:moveTo>
                  <a:pt x="2725420" y="646938"/>
                </a:moveTo>
                <a:lnTo>
                  <a:pt x="2724912" y="545338"/>
                </a:lnTo>
                <a:lnTo>
                  <a:pt x="2699512" y="545338"/>
                </a:lnTo>
                <a:lnTo>
                  <a:pt x="2700020" y="646938"/>
                </a:lnTo>
                <a:lnTo>
                  <a:pt x="2725420" y="646938"/>
                </a:lnTo>
                <a:close/>
              </a:path>
              <a:path w="5377180" h="3136265">
                <a:moveTo>
                  <a:pt x="2725801" y="2272538"/>
                </a:moveTo>
                <a:lnTo>
                  <a:pt x="2700401" y="2272538"/>
                </a:lnTo>
                <a:lnTo>
                  <a:pt x="2699893" y="2374138"/>
                </a:lnTo>
                <a:lnTo>
                  <a:pt x="2725293" y="2374138"/>
                </a:lnTo>
                <a:lnTo>
                  <a:pt x="2725801" y="2272538"/>
                </a:lnTo>
                <a:close/>
              </a:path>
              <a:path w="5377180" h="3136265">
                <a:moveTo>
                  <a:pt x="2726309" y="824738"/>
                </a:moveTo>
                <a:lnTo>
                  <a:pt x="2725801" y="723138"/>
                </a:lnTo>
                <a:lnTo>
                  <a:pt x="2700401" y="723138"/>
                </a:lnTo>
                <a:lnTo>
                  <a:pt x="2700909" y="824738"/>
                </a:lnTo>
                <a:lnTo>
                  <a:pt x="2726309" y="824738"/>
                </a:lnTo>
                <a:close/>
              </a:path>
              <a:path w="5377180" h="3136265">
                <a:moveTo>
                  <a:pt x="2726436" y="2094738"/>
                </a:moveTo>
                <a:lnTo>
                  <a:pt x="2701036" y="2094738"/>
                </a:lnTo>
                <a:lnTo>
                  <a:pt x="2700655" y="2196338"/>
                </a:lnTo>
                <a:lnTo>
                  <a:pt x="2726055" y="2196338"/>
                </a:lnTo>
                <a:lnTo>
                  <a:pt x="2726436" y="2094738"/>
                </a:lnTo>
                <a:close/>
              </a:path>
              <a:path w="5377180" h="3136265">
                <a:moveTo>
                  <a:pt x="2788285" y="2996057"/>
                </a:moveTo>
                <a:lnTo>
                  <a:pt x="2785999" y="2988310"/>
                </a:lnTo>
                <a:lnTo>
                  <a:pt x="2773807" y="2981452"/>
                </a:lnTo>
                <a:lnTo>
                  <a:pt x="2766060" y="2983611"/>
                </a:lnTo>
                <a:lnTo>
                  <a:pt x="2722715" y="3061093"/>
                </a:lnTo>
                <a:lnTo>
                  <a:pt x="2709862" y="3083915"/>
                </a:lnTo>
                <a:lnTo>
                  <a:pt x="2722638" y="3061093"/>
                </a:lnTo>
                <a:lnTo>
                  <a:pt x="2722930" y="3002153"/>
                </a:lnTo>
                <a:lnTo>
                  <a:pt x="2723007" y="2983738"/>
                </a:lnTo>
                <a:lnTo>
                  <a:pt x="2697607" y="2983738"/>
                </a:lnTo>
                <a:lnTo>
                  <a:pt x="2697315" y="3061093"/>
                </a:lnTo>
                <a:lnTo>
                  <a:pt x="2654427" y="2983103"/>
                </a:lnTo>
                <a:lnTo>
                  <a:pt x="2646680" y="2980944"/>
                </a:lnTo>
                <a:lnTo>
                  <a:pt x="2640584" y="2984246"/>
                </a:lnTo>
                <a:lnTo>
                  <a:pt x="2634488" y="2987675"/>
                </a:lnTo>
                <a:lnTo>
                  <a:pt x="2632202" y="2995422"/>
                </a:lnTo>
                <a:lnTo>
                  <a:pt x="2635631" y="3001518"/>
                </a:lnTo>
                <a:lnTo>
                  <a:pt x="2709672" y="3136138"/>
                </a:lnTo>
                <a:lnTo>
                  <a:pt x="2727769" y="3103880"/>
                </a:lnTo>
                <a:lnTo>
                  <a:pt x="2738170" y="3085338"/>
                </a:lnTo>
                <a:lnTo>
                  <a:pt x="2788285" y="2996057"/>
                </a:lnTo>
                <a:close/>
              </a:path>
              <a:path w="5377180" h="3136265">
                <a:moveTo>
                  <a:pt x="2791714" y="861695"/>
                </a:moveTo>
                <a:lnTo>
                  <a:pt x="2789555" y="854075"/>
                </a:lnTo>
                <a:lnTo>
                  <a:pt x="2783332" y="850646"/>
                </a:lnTo>
                <a:lnTo>
                  <a:pt x="2777236" y="847217"/>
                </a:lnTo>
                <a:lnTo>
                  <a:pt x="2769489" y="849503"/>
                </a:lnTo>
                <a:lnTo>
                  <a:pt x="2766187" y="855599"/>
                </a:lnTo>
                <a:lnTo>
                  <a:pt x="2726817" y="927265"/>
                </a:lnTo>
                <a:lnTo>
                  <a:pt x="2726817" y="927493"/>
                </a:lnTo>
                <a:lnTo>
                  <a:pt x="2714206" y="950226"/>
                </a:lnTo>
                <a:lnTo>
                  <a:pt x="2726690" y="927493"/>
                </a:lnTo>
                <a:lnTo>
                  <a:pt x="2726817" y="927265"/>
                </a:lnTo>
                <a:lnTo>
                  <a:pt x="2726690" y="900938"/>
                </a:lnTo>
                <a:lnTo>
                  <a:pt x="2701290" y="900938"/>
                </a:lnTo>
                <a:lnTo>
                  <a:pt x="2701290" y="927049"/>
                </a:lnTo>
                <a:lnTo>
                  <a:pt x="2686494" y="900938"/>
                </a:lnTo>
                <a:lnTo>
                  <a:pt x="2657856" y="850011"/>
                </a:lnTo>
                <a:lnTo>
                  <a:pt x="2650109" y="847852"/>
                </a:lnTo>
                <a:lnTo>
                  <a:pt x="2637917" y="854710"/>
                </a:lnTo>
                <a:lnTo>
                  <a:pt x="2635758" y="862457"/>
                </a:lnTo>
                <a:lnTo>
                  <a:pt x="2714371" y="1002538"/>
                </a:lnTo>
                <a:lnTo>
                  <a:pt x="2728684" y="976503"/>
                </a:lnTo>
                <a:lnTo>
                  <a:pt x="2788412" y="867918"/>
                </a:lnTo>
                <a:lnTo>
                  <a:pt x="2791714" y="861695"/>
                </a:lnTo>
                <a:close/>
              </a:path>
              <a:path w="5377180" h="3136265">
                <a:moveTo>
                  <a:pt x="2810891" y="1950593"/>
                </a:moveTo>
                <a:lnTo>
                  <a:pt x="2719832" y="1905508"/>
                </a:lnTo>
                <a:lnTo>
                  <a:pt x="2714574" y="1916252"/>
                </a:lnTo>
                <a:lnTo>
                  <a:pt x="2709164" y="1905635"/>
                </a:lnTo>
                <a:lnTo>
                  <a:pt x="2618867" y="1952244"/>
                </a:lnTo>
                <a:lnTo>
                  <a:pt x="2630551" y="1974850"/>
                </a:lnTo>
                <a:lnTo>
                  <a:pt x="2701683" y="1938083"/>
                </a:lnTo>
                <a:lnTo>
                  <a:pt x="2701290" y="2018538"/>
                </a:lnTo>
                <a:lnTo>
                  <a:pt x="2726690" y="2018538"/>
                </a:lnTo>
                <a:lnTo>
                  <a:pt x="2727083" y="1937512"/>
                </a:lnTo>
                <a:lnTo>
                  <a:pt x="2799588" y="1973453"/>
                </a:lnTo>
                <a:lnTo>
                  <a:pt x="2810891" y="1950593"/>
                </a:lnTo>
                <a:close/>
              </a:path>
              <a:path w="5377180" h="3136265">
                <a:moveTo>
                  <a:pt x="2970276" y="2029587"/>
                </a:moveTo>
                <a:lnTo>
                  <a:pt x="2879217" y="1984502"/>
                </a:lnTo>
                <a:lnTo>
                  <a:pt x="2867914" y="2007235"/>
                </a:lnTo>
                <a:lnTo>
                  <a:pt x="2958973" y="2052320"/>
                </a:lnTo>
                <a:lnTo>
                  <a:pt x="2970276" y="2029587"/>
                </a:lnTo>
                <a:close/>
              </a:path>
              <a:path w="5377180" h="3136265">
                <a:moveTo>
                  <a:pt x="3129534" y="2108454"/>
                </a:moveTo>
                <a:lnTo>
                  <a:pt x="3038475" y="2063369"/>
                </a:lnTo>
                <a:lnTo>
                  <a:pt x="3027299" y="2086229"/>
                </a:lnTo>
                <a:lnTo>
                  <a:pt x="3118231" y="2131314"/>
                </a:lnTo>
                <a:lnTo>
                  <a:pt x="3129534" y="2108454"/>
                </a:lnTo>
                <a:close/>
              </a:path>
              <a:path w="5377180" h="3136265">
                <a:moveTo>
                  <a:pt x="3288919" y="2187448"/>
                </a:moveTo>
                <a:lnTo>
                  <a:pt x="3197860" y="2142363"/>
                </a:lnTo>
                <a:lnTo>
                  <a:pt x="3186557" y="2165096"/>
                </a:lnTo>
                <a:lnTo>
                  <a:pt x="3277616" y="2210181"/>
                </a:lnTo>
                <a:lnTo>
                  <a:pt x="3288919" y="2187448"/>
                </a:lnTo>
                <a:close/>
              </a:path>
              <a:path w="5377180" h="3136265">
                <a:moveTo>
                  <a:pt x="3448177" y="2266315"/>
                </a:moveTo>
                <a:lnTo>
                  <a:pt x="3357118" y="2221230"/>
                </a:lnTo>
                <a:lnTo>
                  <a:pt x="3345942" y="2243963"/>
                </a:lnTo>
                <a:lnTo>
                  <a:pt x="3437001" y="2289175"/>
                </a:lnTo>
                <a:lnTo>
                  <a:pt x="3448177" y="2266315"/>
                </a:lnTo>
                <a:close/>
              </a:path>
              <a:path w="5377180" h="3136265">
                <a:moveTo>
                  <a:pt x="3607562" y="2345309"/>
                </a:moveTo>
                <a:lnTo>
                  <a:pt x="3516503" y="2300224"/>
                </a:lnTo>
                <a:lnTo>
                  <a:pt x="3505200" y="2322957"/>
                </a:lnTo>
                <a:lnTo>
                  <a:pt x="3596259" y="2368042"/>
                </a:lnTo>
                <a:lnTo>
                  <a:pt x="3607562" y="2345309"/>
                </a:lnTo>
                <a:close/>
              </a:path>
              <a:path w="5377180" h="3136265">
                <a:moveTo>
                  <a:pt x="3766820" y="2424176"/>
                </a:moveTo>
                <a:lnTo>
                  <a:pt x="3675761" y="2379091"/>
                </a:lnTo>
                <a:lnTo>
                  <a:pt x="3664585" y="2401824"/>
                </a:lnTo>
                <a:lnTo>
                  <a:pt x="3755644" y="2446909"/>
                </a:lnTo>
                <a:lnTo>
                  <a:pt x="3766820" y="2424176"/>
                </a:lnTo>
                <a:close/>
              </a:path>
              <a:path w="5377180" h="3136265">
                <a:moveTo>
                  <a:pt x="3926205" y="2503170"/>
                </a:moveTo>
                <a:lnTo>
                  <a:pt x="3835146" y="2458085"/>
                </a:lnTo>
                <a:lnTo>
                  <a:pt x="3823843" y="2480818"/>
                </a:lnTo>
                <a:lnTo>
                  <a:pt x="3914902" y="2525903"/>
                </a:lnTo>
                <a:lnTo>
                  <a:pt x="3926205" y="2503170"/>
                </a:lnTo>
                <a:close/>
              </a:path>
              <a:path w="5377180" h="3136265">
                <a:moveTo>
                  <a:pt x="4085463" y="2582037"/>
                </a:moveTo>
                <a:lnTo>
                  <a:pt x="3994404" y="2536952"/>
                </a:lnTo>
                <a:lnTo>
                  <a:pt x="3983228" y="2559685"/>
                </a:lnTo>
                <a:lnTo>
                  <a:pt x="4074287" y="2604770"/>
                </a:lnTo>
                <a:lnTo>
                  <a:pt x="4085463" y="2582037"/>
                </a:lnTo>
                <a:close/>
              </a:path>
              <a:path w="5377180" h="3136265">
                <a:moveTo>
                  <a:pt x="4244848" y="2661031"/>
                </a:moveTo>
                <a:lnTo>
                  <a:pt x="4153789" y="2615819"/>
                </a:lnTo>
                <a:lnTo>
                  <a:pt x="4142486" y="2638679"/>
                </a:lnTo>
                <a:lnTo>
                  <a:pt x="4233545" y="2683764"/>
                </a:lnTo>
                <a:lnTo>
                  <a:pt x="4244848" y="2661031"/>
                </a:lnTo>
                <a:close/>
              </a:path>
              <a:path w="5377180" h="3136265">
                <a:moveTo>
                  <a:pt x="4404106" y="2739898"/>
                </a:moveTo>
                <a:lnTo>
                  <a:pt x="4313047" y="2694813"/>
                </a:lnTo>
                <a:lnTo>
                  <a:pt x="4301871" y="2717546"/>
                </a:lnTo>
                <a:lnTo>
                  <a:pt x="4392930" y="2762631"/>
                </a:lnTo>
                <a:lnTo>
                  <a:pt x="4404106" y="2739898"/>
                </a:lnTo>
                <a:close/>
              </a:path>
              <a:path w="5377180" h="3136265">
                <a:moveTo>
                  <a:pt x="4563478" y="2818765"/>
                </a:moveTo>
                <a:lnTo>
                  <a:pt x="4472432" y="2773680"/>
                </a:lnTo>
                <a:lnTo>
                  <a:pt x="4461129" y="2796540"/>
                </a:lnTo>
                <a:lnTo>
                  <a:pt x="4552175" y="2841625"/>
                </a:lnTo>
                <a:lnTo>
                  <a:pt x="4563478" y="2818765"/>
                </a:lnTo>
                <a:close/>
              </a:path>
              <a:path w="5377180" h="3136265">
                <a:moveTo>
                  <a:pt x="4722749" y="2897759"/>
                </a:moveTo>
                <a:lnTo>
                  <a:pt x="4631690" y="2852686"/>
                </a:lnTo>
                <a:lnTo>
                  <a:pt x="4620514" y="2875407"/>
                </a:lnTo>
                <a:lnTo>
                  <a:pt x="4711573" y="2920492"/>
                </a:lnTo>
                <a:lnTo>
                  <a:pt x="4722749" y="2897759"/>
                </a:lnTo>
                <a:close/>
              </a:path>
              <a:path w="5377180" h="3136265">
                <a:moveTo>
                  <a:pt x="4882134" y="2976626"/>
                </a:moveTo>
                <a:lnTo>
                  <a:pt x="4791075" y="2931541"/>
                </a:lnTo>
                <a:lnTo>
                  <a:pt x="4779772" y="2954401"/>
                </a:lnTo>
                <a:lnTo>
                  <a:pt x="4870831" y="2999486"/>
                </a:lnTo>
                <a:lnTo>
                  <a:pt x="4882134" y="2976626"/>
                </a:lnTo>
                <a:close/>
              </a:path>
              <a:path w="5377180" h="3136265">
                <a:moveTo>
                  <a:pt x="5041392" y="3055620"/>
                </a:moveTo>
                <a:lnTo>
                  <a:pt x="4950460" y="3010535"/>
                </a:lnTo>
                <a:lnTo>
                  <a:pt x="4939157" y="3033268"/>
                </a:lnTo>
                <a:lnTo>
                  <a:pt x="5030216" y="3078353"/>
                </a:lnTo>
                <a:lnTo>
                  <a:pt x="5041392" y="3055620"/>
                </a:lnTo>
                <a:close/>
              </a:path>
              <a:path w="5377180" h="3136265">
                <a:moveTo>
                  <a:pt x="5117719" y="3107563"/>
                </a:moveTo>
                <a:lnTo>
                  <a:pt x="5114645" y="3103118"/>
                </a:lnTo>
                <a:lnTo>
                  <a:pt x="5100980" y="3083306"/>
                </a:lnTo>
                <a:lnTo>
                  <a:pt x="5026533" y="2975356"/>
                </a:lnTo>
                <a:lnTo>
                  <a:pt x="5018659" y="2973832"/>
                </a:lnTo>
                <a:lnTo>
                  <a:pt x="5007102" y="2981833"/>
                </a:lnTo>
                <a:lnTo>
                  <a:pt x="5005578" y="2989707"/>
                </a:lnTo>
                <a:lnTo>
                  <a:pt x="5009642" y="2995549"/>
                </a:lnTo>
                <a:lnTo>
                  <a:pt x="5070881" y="3084372"/>
                </a:lnTo>
                <a:lnTo>
                  <a:pt x="4956048" y="3089783"/>
                </a:lnTo>
                <a:lnTo>
                  <a:pt x="4950587" y="3095752"/>
                </a:lnTo>
                <a:lnTo>
                  <a:pt x="4951222" y="3107563"/>
                </a:lnTo>
                <a:lnTo>
                  <a:pt x="4951349" y="3109722"/>
                </a:lnTo>
                <a:lnTo>
                  <a:pt x="4957318" y="3115183"/>
                </a:lnTo>
                <a:lnTo>
                  <a:pt x="5117719" y="3107563"/>
                </a:lnTo>
                <a:close/>
              </a:path>
              <a:path w="5377180" h="3136265">
                <a:moveTo>
                  <a:pt x="5376672" y="1002538"/>
                </a:moveTo>
                <a:lnTo>
                  <a:pt x="5272151" y="880491"/>
                </a:lnTo>
                <a:lnTo>
                  <a:pt x="5264150" y="879856"/>
                </a:lnTo>
                <a:lnTo>
                  <a:pt x="5253482" y="889000"/>
                </a:lnTo>
                <a:lnTo>
                  <a:pt x="5252847" y="897001"/>
                </a:lnTo>
                <a:lnTo>
                  <a:pt x="5310708" y="964539"/>
                </a:lnTo>
                <a:lnTo>
                  <a:pt x="2714117" y="0"/>
                </a:lnTo>
                <a:lnTo>
                  <a:pt x="2709761" y="11684"/>
                </a:lnTo>
                <a:lnTo>
                  <a:pt x="2705481" y="0"/>
                </a:lnTo>
                <a:lnTo>
                  <a:pt x="2610104" y="34925"/>
                </a:lnTo>
                <a:lnTo>
                  <a:pt x="2618740" y="58801"/>
                </a:lnTo>
                <a:lnTo>
                  <a:pt x="2697061" y="30162"/>
                </a:lnTo>
                <a:lnTo>
                  <a:pt x="2697480" y="113538"/>
                </a:lnTo>
                <a:lnTo>
                  <a:pt x="2722880" y="113538"/>
                </a:lnTo>
                <a:lnTo>
                  <a:pt x="2722461" y="30289"/>
                </a:lnTo>
                <a:lnTo>
                  <a:pt x="5301729" y="988263"/>
                </a:lnTo>
                <a:lnTo>
                  <a:pt x="5213985" y="1001649"/>
                </a:lnTo>
                <a:lnTo>
                  <a:pt x="5209286" y="1008126"/>
                </a:lnTo>
                <a:lnTo>
                  <a:pt x="5210302" y="1015111"/>
                </a:lnTo>
                <a:lnTo>
                  <a:pt x="5211445" y="1021969"/>
                </a:lnTo>
                <a:lnTo>
                  <a:pt x="5217922" y="1026795"/>
                </a:lnTo>
                <a:lnTo>
                  <a:pt x="5224780" y="1025652"/>
                </a:lnTo>
                <a:lnTo>
                  <a:pt x="5358308" y="1005332"/>
                </a:lnTo>
                <a:lnTo>
                  <a:pt x="5376672" y="10025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3540" y="1083455"/>
            <a:ext cx="8453120" cy="2212340"/>
          </a:xfrm>
          <a:prstGeom prst="rect">
            <a:avLst/>
          </a:prstGeom>
        </p:spPr>
        <p:txBody>
          <a:bodyPr wrap="square" lIns="0" tIns="222885" rIns="0" bIns="0" rtlCol="0" vert="horz">
            <a:spAutoFit/>
          </a:bodyPr>
          <a:lstStyle/>
          <a:p>
            <a:pPr algn="ctr" marR="219710">
              <a:lnSpc>
                <a:spcPct val="100000"/>
              </a:lnSpc>
              <a:spcBef>
                <a:spcPts val="1755"/>
              </a:spcBef>
            </a:pPr>
            <a:r>
              <a:rPr dirty="0" sz="2400" spc="-10" b="1">
                <a:latin typeface="Calibri"/>
                <a:cs typeface="Calibri"/>
              </a:rPr>
              <a:t>Sobretensiones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temporales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Combinadas</a:t>
            </a:r>
            <a:endParaRPr sz="2400">
              <a:latin typeface="Calibri"/>
              <a:cs typeface="Calibri"/>
            </a:endParaRPr>
          </a:p>
          <a:p>
            <a:pPr marL="475615" indent="-462915">
              <a:lnSpc>
                <a:spcPct val="100000"/>
              </a:lnSpc>
              <a:spcBef>
                <a:spcPts val="152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Las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sobretensiones temporales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diferentes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orígenes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se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deben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analizar</a:t>
            </a:r>
            <a:endParaRPr sz="2200">
              <a:latin typeface="Times New Roman"/>
              <a:cs typeface="Times New Roman"/>
            </a:endParaRPr>
          </a:p>
          <a:p>
            <a:pPr marL="475615">
              <a:lnSpc>
                <a:spcPct val="100000"/>
              </a:lnSpc>
            </a:pPr>
            <a:r>
              <a:rPr dirty="0" sz="2200">
                <a:latin typeface="Times New Roman"/>
                <a:cs typeface="Times New Roman"/>
              </a:rPr>
              <a:t>suponiendo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probabilidad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ocurrencia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simultánea.</a:t>
            </a:r>
            <a:endParaRPr sz="2200">
              <a:latin typeface="Times New Roman"/>
              <a:cs typeface="Times New Roman"/>
            </a:endParaRPr>
          </a:p>
          <a:p>
            <a:pPr marL="475615" marR="5080" indent="-46355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75615" algn="l"/>
              </a:tabLst>
            </a:pPr>
            <a:r>
              <a:rPr dirty="0" sz="2200">
                <a:latin typeface="Times New Roman"/>
                <a:cs typeface="Times New Roman"/>
              </a:rPr>
              <a:t>Estas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combinaciones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pueden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llevar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especificaciones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más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altas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los </a:t>
            </a:r>
            <a:r>
              <a:rPr dirty="0" sz="2200" spc="-10">
                <a:latin typeface="Times New Roman"/>
                <a:cs typeface="Times New Roman"/>
              </a:rPr>
              <a:t>equipos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0" y="3124200"/>
            <a:ext cx="2819400" cy="319278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5942"/>
            <a:ext cx="9144000" cy="1340485"/>
            <a:chOff x="0" y="5942"/>
            <a:chExt cx="9144000" cy="1340485"/>
          </a:xfrm>
        </p:grpSpPr>
        <p:sp>
          <p:nvSpPr>
            <p:cNvPr id="3" name="object 3" descr=""/>
            <p:cNvSpPr/>
            <p:nvPr/>
          </p:nvSpPr>
          <p:spPr>
            <a:xfrm>
              <a:off x="0" y="1341120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35052"/>
              <a:ext cx="950976" cy="126187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5289" y="5942"/>
              <a:ext cx="6728711" cy="127757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EE-</a:t>
            </a:r>
            <a:r>
              <a:rPr dirty="0" spc="-25"/>
              <a:t>53</a:t>
            </a:r>
          </a:p>
        </p:txBody>
      </p:sp>
      <p:sp>
        <p:nvSpPr>
          <p:cNvPr id="7" name="object 7" descr=""/>
          <p:cNvSpPr/>
          <p:nvPr/>
        </p:nvSpPr>
        <p:spPr>
          <a:xfrm>
            <a:off x="0" y="6377749"/>
            <a:ext cx="9131935" cy="9525"/>
          </a:xfrm>
          <a:custGeom>
            <a:avLst/>
            <a:gdLst/>
            <a:ahLst/>
            <a:cxnLst/>
            <a:rect l="l" t="t" r="r" b="b"/>
            <a:pathLst>
              <a:path w="9131935" h="9525">
                <a:moveTo>
                  <a:pt x="9131808" y="0"/>
                </a:moveTo>
                <a:lnTo>
                  <a:pt x="0" y="0"/>
                </a:lnTo>
                <a:lnTo>
                  <a:pt x="0" y="9525"/>
                </a:lnTo>
                <a:lnTo>
                  <a:pt x="9131808" y="9525"/>
                </a:lnTo>
                <a:lnTo>
                  <a:pt x="913180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3276600" y="2170176"/>
            <a:ext cx="2700655" cy="2706370"/>
            <a:chOff x="3276600" y="2170176"/>
            <a:chExt cx="2700655" cy="2706370"/>
          </a:xfrm>
        </p:grpSpPr>
        <p:sp>
          <p:nvSpPr>
            <p:cNvPr id="9" name="object 9" descr=""/>
            <p:cNvSpPr/>
            <p:nvPr/>
          </p:nvSpPr>
          <p:spPr>
            <a:xfrm>
              <a:off x="3305676" y="2170176"/>
              <a:ext cx="2671445" cy="2706370"/>
            </a:xfrm>
            <a:custGeom>
              <a:avLst/>
              <a:gdLst/>
              <a:ahLst/>
              <a:cxnLst/>
              <a:rect l="l" t="t" r="r" b="b"/>
              <a:pathLst>
                <a:path w="2671445" h="2706370">
                  <a:moveTo>
                    <a:pt x="1147587" y="0"/>
                  </a:moveTo>
                  <a:lnTo>
                    <a:pt x="193846" y="353026"/>
                  </a:lnTo>
                  <a:lnTo>
                    <a:pt x="0" y="1666295"/>
                  </a:lnTo>
                  <a:lnTo>
                    <a:pt x="250070" y="2694422"/>
                  </a:lnTo>
                  <a:lnTo>
                    <a:pt x="2004467" y="2706062"/>
                  </a:lnTo>
                  <a:lnTo>
                    <a:pt x="2671325" y="1505291"/>
                  </a:lnTo>
                  <a:lnTo>
                    <a:pt x="2333979" y="149388"/>
                  </a:lnTo>
                  <a:lnTo>
                    <a:pt x="1147587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305676" y="2408677"/>
              <a:ext cx="2477770" cy="1880235"/>
            </a:xfrm>
            <a:custGeom>
              <a:avLst/>
              <a:gdLst/>
              <a:ahLst/>
              <a:cxnLst/>
              <a:rect l="l" t="t" r="r" b="b"/>
              <a:pathLst>
                <a:path w="2477770" h="1880235">
                  <a:moveTo>
                    <a:pt x="1048734" y="0"/>
                  </a:moveTo>
                  <a:lnTo>
                    <a:pt x="0" y="634372"/>
                  </a:lnTo>
                  <a:lnTo>
                    <a:pt x="418710" y="1742048"/>
                  </a:lnTo>
                  <a:lnTo>
                    <a:pt x="1560498" y="1879789"/>
                  </a:lnTo>
                  <a:lnTo>
                    <a:pt x="2477437" y="1014605"/>
                  </a:lnTo>
                  <a:lnTo>
                    <a:pt x="1775652" y="62068"/>
                  </a:lnTo>
                  <a:lnTo>
                    <a:pt x="1048734" y="0"/>
                  </a:lnTo>
                  <a:close/>
                </a:path>
              </a:pathLst>
            </a:custGeom>
            <a:solidFill>
              <a:srgbClr val="AFEB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276600" y="3842288"/>
              <a:ext cx="2470150" cy="824865"/>
            </a:xfrm>
            <a:custGeom>
              <a:avLst/>
              <a:gdLst/>
              <a:ahLst/>
              <a:cxnLst/>
              <a:rect l="l" t="t" r="r" b="b"/>
              <a:pathLst>
                <a:path w="2470150" h="824864">
                  <a:moveTo>
                    <a:pt x="1634179" y="0"/>
                  </a:moveTo>
                  <a:lnTo>
                    <a:pt x="1632220" y="0"/>
                  </a:lnTo>
                  <a:lnTo>
                    <a:pt x="0" y="275465"/>
                  </a:lnTo>
                  <a:lnTo>
                    <a:pt x="0" y="647910"/>
                  </a:lnTo>
                  <a:lnTo>
                    <a:pt x="2182713" y="824440"/>
                  </a:lnTo>
                  <a:lnTo>
                    <a:pt x="2182713" y="822501"/>
                  </a:lnTo>
                  <a:lnTo>
                    <a:pt x="2186630" y="820562"/>
                  </a:lnTo>
                  <a:lnTo>
                    <a:pt x="2188589" y="818624"/>
                  </a:lnTo>
                  <a:lnTo>
                    <a:pt x="2200176" y="810869"/>
                  </a:lnTo>
                  <a:lnTo>
                    <a:pt x="2215681" y="799221"/>
                  </a:lnTo>
                  <a:lnTo>
                    <a:pt x="2225473" y="793405"/>
                  </a:lnTo>
                  <a:lnTo>
                    <a:pt x="2231185" y="789528"/>
                  </a:lnTo>
                  <a:lnTo>
                    <a:pt x="2240978" y="779835"/>
                  </a:lnTo>
                  <a:lnTo>
                    <a:pt x="2246690" y="777896"/>
                  </a:lnTo>
                  <a:lnTo>
                    <a:pt x="2252565" y="772064"/>
                  </a:lnTo>
                  <a:lnTo>
                    <a:pt x="2270028" y="760432"/>
                  </a:lnTo>
                  <a:lnTo>
                    <a:pt x="2275741" y="754616"/>
                  </a:lnTo>
                  <a:lnTo>
                    <a:pt x="2281616" y="750723"/>
                  </a:lnTo>
                  <a:lnTo>
                    <a:pt x="2287491" y="744907"/>
                  </a:lnTo>
                  <a:lnTo>
                    <a:pt x="2295162" y="741030"/>
                  </a:lnTo>
                  <a:lnTo>
                    <a:pt x="2301038" y="735214"/>
                  </a:lnTo>
                  <a:lnTo>
                    <a:pt x="2308708" y="731336"/>
                  </a:lnTo>
                  <a:lnTo>
                    <a:pt x="2314584" y="725504"/>
                  </a:lnTo>
                  <a:lnTo>
                    <a:pt x="2322254" y="721627"/>
                  </a:lnTo>
                  <a:lnTo>
                    <a:pt x="2326171" y="713872"/>
                  </a:lnTo>
                  <a:lnTo>
                    <a:pt x="2334005" y="709995"/>
                  </a:lnTo>
                  <a:lnTo>
                    <a:pt x="2339717" y="704179"/>
                  </a:lnTo>
                  <a:lnTo>
                    <a:pt x="2347551" y="698347"/>
                  </a:lnTo>
                  <a:lnTo>
                    <a:pt x="2359139" y="686715"/>
                  </a:lnTo>
                  <a:lnTo>
                    <a:pt x="2365014" y="682838"/>
                  </a:lnTo>
                  <a:lnTo>
                    <a:pt x="2372685" y="677022"/>
                  </a:lnTo>
                  <a:lnTo>
                    <a:pt x="2390148" y="659558"/>
                  </a:lnTo>
                  <a:lnTo>
                    <a:pt x="2396023" y="655681"/>
                  </a:lnTo>
                  <a:lnTo>
                    <a:pt x="2428991" y="622692"/>
                  </a:lnTo>
                  <a:lnTo>
                    <a:pt x="2436661" y="611060"/>
                  </a:lnTo>
                  <a:lnTo>
                    <a:pt x="2452166" y="591657"/>
                  </a:lnTo>
                  <a:lnTo>
                    <a:pt x="2458041" y="583903"/>
                  </a:lnTo>
                  <a:lnTo>
                    <a:pt x="2463754" y="574209"/>
                  </a:lnTo>
                  <a:lnTo>
                    <a:pt x="2465712" y="566439"/>
                  </a:lnTo>
                  <a:lnTo>
                    <a:pt x="2469629" y="560623"/>
                  </a:lnTo>
                  <a:lnTo>
                    <a:pt x="2467671" y="554807"/>
                  </a:lnTo>
                  <a:lnTo>
                    <a:pt x="2465712" y="550930"/>
                  </a:lnTo>
                  <a:lnTo>
                    <a:pt x="2463754" y="545097"/>
                  </a:lnTo>
                  <a:lnTo>
                    <a:pt x="2460000" y="539282"/>
                  </a:lnTo>
                  <a:lnTo>
                    <a:pt x="2454125" y="533466"/>
                  </a:lnTo>
                  <a:lnTo>
                    <a:pt x="2450208" y="525711"/>
                  </a:lnTo>
                  <a:lnTo>
                    <a:pt x="2442537" y="519879"/>
                  </a:lnTo>
                  <a:lnTo>
                    <a:pt x="2434703" y="512124"/>
                  </a:lnTo>
                  <a:lnTo>
                    <a:pt x="2415445" y="496615"/>
                  </a:lnTo>
                  <a:lnTo>
                    <a:pt x="2405652" y="486906"/>
                  </a:lnTo>
                  <a:lnTo>
                    <a:pt x="2394065" y="479151"/>
                  </a:lnTo>
                  <a:lnTo>
                    <a:pt x="2382477" y="467503"/>
                  </a:lnTo>
                  <a:lnTo>
                    <a:pt x="2368768" y="459749"/>
                  </a:lnTo>
                  <a:lnTo>
                    <a:pt x="2341676" y="440346"/>
                  </a:lnTo>
                  <a:lnTo>
                    <a:pt x="2326171" y="426776"/>
                  </a:lnTo>
                  <a:lnTo>
                    <a:pt x="2310667" y="417066"/>
                  </a:lnTo>
                  <a:lnTo>
                    <a:pt x="2295162" y="405434"/>
                  </a:lnTo>
                  <a:lnTo>
                    <a:pt x="2279658" y="395741"/>
                  </a:lnTo>
                  <a:lnTo>
                    <a:pt x="2260236" y="384093"/>
                  </a:lnTo>
                  <a:lnTo>
                    <a:pt x="2225473" y="360813"/>
                  </a:lnTo>
                  <a:lnTo>
                    <a:pt x="2208010" y="347243"/>
                  </a:lnTo>
                  <a:lnTo>
                    <a:pt x="2190547" y="335595"/>
                  </a:lnTo>
                  <a:lnTo>
                    <a:pt x="2171126" y="323963"/>
                  </a:lnTo>
                  <a:lnTo>
                    <a:pt x="2151704" y="310376"/>
                  </a:lnTo>
                  <a:lnTo>
                    <a:pt x="2054760" y="252185"/>
                  </a:lnTo>
                  <a:lnTo>
                    <a:pt x="2033543" y="238614"/>
                  </a:lnTo>
                  <a:lnTo>
                    <a:pt x="2014122" y="226966"/>
                  </a:lnTo>
                  <a:lnTo>
                    <a:pt x="1994700" y="213396"/>
                  </a:lnTo>
                  <a:lnTo>
                    <a:pt x="1917178" y="166836"/>
                  </a:lnTo>
                  <a:lnTo>
                    <a:pt x="1899715" y="157126"/>
                  </a:lnTo>
                  <a:lnTo>
                    <a:pt x="1880293" y="143556"/>
                  </a:lnTo>
                  <a:lnTo>
                    <a:pt x="1862830" y="133847"/>
                  </a:lnTo>
                  <a:lnTo>
                    <a:pt x="1843572" y="122215"/>
                  </a:lnTo>
                  <a:lnTo>
                    <a:pt x="1828067" y="114460"/>
                  </a:lnTo>
                  <a:lnTo>
                    <a:pt x="1810604" y="102812"/>
                  </a:lnTo>
                  <a:lnTo>
                    <a:pt x="1795100" y="93119"/>
                  </a:lnTo>
                  <a:lnTo>
                    <a:pt x="1777637" y="85365"/>
                  </a:lnTo>
                  <a:lnTo>
                    <a:pt x="1766049" y="75655"/>
                  </a:lnTo>
                  <a:lnTo>
                    <a:pt x="1750544" y="67901"/>
                  </a:lnTo>
                  <a:lnTo>
                    <a:pt x="1736835" y="60146"/>
                  </a:lnTo>
                  <a:lnTo>
                    <a:pt x="1721331" y="50437"/>
                  </a:lnTo>
                  <a:lnTo>
                    <a:pt x="1709743" y="44621"/>
                  </a:lnTo>
                  <a:lnTo>
                    <a:pt x="1698155" y="36866"/>
                  </a:lnTo>
                  <a:lnTo>
                    <a:pt x="1686568" y="31034"/>
                  </a:lnTo>
                  <a:lnTo>
                    <a:pt x="1676775" y="25218"/>
                  </a:lnTo>
                  <a:lnTo>
                    <a:pt x="1669105" y="21341"/>
                  </a:lnTo>
                  <a:lnTo>
                    <a:pt x="1659312" y="15525"/>
                  </a:lnTo>
                  <a:lnTo>
                    <a:pt x="1653600" y="9709"/>
                  </a:lnTo>
                  <a:lnTo>
                    <a:pt x="1647725" y="5832"/>
                  </a:lnTo>
                  <a:lnTo>
                    <a:pt x="1641849" y="3877"/>
                  </a:lnTo>
                  <a:lnTo>
                    <a:pt x="1634179" y="0"/>
                  </a:lnTo>
                  <a:close/>
                </a:path>
              </a:pathLst>
            </a:custGeom>
            <a:solidFill>
              <a:srgbClr val="F79E6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472381" y="2598793"/>
              <a:ext cx="2068830" cy="1507490"/>
            </a:xfrm>
            <a:custGeom>
              <a:avLst/>
              <a:gdLst/>
              <a:ahLst/>
              <a:cxnLst/>
              <a:rect l="l" t="t" r="r" b="b"/>
              <a:pathLst>
                <a:path w="2068829" h="1507489">
                  <a:moveTo>
                    <a:pt x="2068371" y="0"/>
                  </a:moveTo>
                  <a:lnTo>
                    <a:pt x="9694" y="0"/>
                  </a:lnTo>
                  <a:lnTo>
                    <a:pt x="56224" y="58321"/>
                  </a:lnTo>
                  <a:lnTo>
                    <a:pt x="2012229" y="62068"/>
                  </a:lnTo>
                  <a:lnTo>
                    <a:pt x="1992807" y="1441365"/>
                  </a:lnTo>
                  <a:lnTo>
                    <a:pt x="54282" y="1454951"/>
                  </a:lnTo>
                  <a:lnTo>
                    <a:pt x="0" y="1507327"/>
                  </a:lnTo>
                  <a:lnTo>
                    <a:pt x="2048950" y="1489863"/>
                  </a:lnTo>
                  <a:lnTo>
                    <a:pt x="20683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4140" y="2598793"/>
              <a:ext cx="2306732" cy="1910807"/>
            </a:xfrm>
            <a:prstGeom prst="rect">
              <a:avLst/>
            </a:prstGeom>
          </p:spPr>
        </p:pic>
      </p:grp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3517" y="5154066"/>
            <a:ext cx="7540003" cy="592289"/>
          </a:xfrm>
          <a:prstGeom prst="rect">
            <a:avLst/>
          </a:prstGeom>
        </p:spPr>
      </p:pic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pc="-10"/>
              <a:t>Transitorios</a:t>
            </a:r>
            <a:r>
              <a:rPr dirty="0" spc="-25"/>
              <a:t> </a:t>
            </a:r>
            <a:r>
              <a:rPr dirty="0" spc="-10"/>
              <a:t>Electromagnéticos</a:t>
            </a:r>
            <a:r>
              <a:rPr dirty="0" spc="10"/>
              <a:t> </a:t>
            </a:r>
            <a:r>
              <a:rPr dirty="0"/>
              <a:t>en</a:t>
            </a:r>
            <a:r>
              <a:rPr dirty="0" spc="-40"/>
              <a:t> </a:t>
            </a:r>
            <a:r>
              <a:rPr dirty="0"/>
              <a:t>Sistemas</a:t>
            </a:r>
            <a:r>
              <a:rPr dirty="0" spc="10"/>
              <a:t> </a:t>
            </a:r>
            <a:r>
              <a:rPr dirty="0"/>
              <a:t>Eléctricos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Potencia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Juan</dc:creator>
  <dc:title>PowerPoint Presentation</dc:title>
  <dcterms:created xsi:type="dcterms:W3CDTF">2025-05-12T12:07:55Z</dcterms:created>
  <dcterms:modified xsi:type="dcterms:W3CDTF">2025-05-12T12:07:55Z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2022-06-27T00:00:00Z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PowerPoint® para Microsoft 365</vt:lpwstr>
  </property>
</Properties>
</file>